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7807C-3D56-4691-9570-3E25D487D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6835E-B32E-413A-9B03-334FDDFEE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8F644-D217-48BE-9E91-04F409A7F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C1079-AFD8-4532-808E-D839F4847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47F064-F050-463D-B72E-DCA7868EE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5FAE7F-13D7-44D2-817E-F9BEDF08D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12214D-D9B4-48AD-B4C4-A87815DAB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E0961-2D44-4806-84AB-C749E5E51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7B314-7F11-421C-BF97-D10186900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B4D1C-7F19-44D8-8BA3-4E366B2FB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F0E03-5AB4-4C00-9A71-6641E1DF5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36152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人工血管护理指南与实践\n## 1.人工血管的基本知识\n### 1.1人工血管的定义与种类\n### 1.2人工血管的发展历程与应用领域\n### 1.3人工血管的材料与性能特点\n## 2.人工血管的手术方法与注意事项\n### 2.1人工血管的手术适应症与禁忌症\n### 2.2人工血管的手术步骤与技巧\n### 2.3人工血管手术后的护理与观察\n## 3.人工血管的护理策略与技巧\n### 3.1人工血管的术后护理与观察\n### 3.2人工血管的抗凝治疗与监测\n### 3.3人工血管的感染预防与控制\n## 4.人工血管的并发症与处理\n### 4.1人工血管的出血与血栓形成\n### 4.2人工血管的感染与炎症反应\n### 4.3人工血管的移位与破裂\n## 5.特殊类型人工血管的护理\n### 5.1人工血管在心脏手术中的应用与护理\n### 5.2人工血管在血管疾病治疗中的应用与护理\n### 5.3人工血管在肾脏移植中的应用与护理\n## 6.人工血管护理的未来发展趋势\n### 6.1人工血管材料的研究与创新\n### 6.2人工血管手术技术的改进与优化\n### 6.3人工血管护理模式的更新与变革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900"/>
              <a:t>人工血管护理指南与实践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人工血管的基本知识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人工血管的定义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人工血管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是一种用于替代受损血管的生物医学材料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它可以恢复血管的正常功能，如输送血液、调节血压等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人工血管的种类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生物材料人工血管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：如聚四氟乙烯、涤纶等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组织工程人工血管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：利用细胞培养技术构建的血管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机械人工血管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：如金属血管、塑料血管等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人工血管的定义与种类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人工血管的发展历程与应用领域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人工血管的发展历程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20世纪50年代：开始研究人工血管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20世纪60年代：生物材料人工血管问世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20世纪80年代：组织工程人工血管出现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人工血管的应用领域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：如冠状动脉搭桥术、心脏瓣膜置换术等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：如动脉瘤、动脉硬化等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肾脏移植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：用于肾脏血管的重建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人工血管的材料与性能特点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人工血管的材料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：如聚四氟乙烯、涤纶、胶原蛋白等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金属材料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：如不锈钢、钛合金等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复合材料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：如生物材料与金属材料的复合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人工血管的性能特点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良好的生物相容性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：减少免疫反应和炎症反应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优异的力学性能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：能够承受血流压力和肌肉收缩力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良好的耐久性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：能够长期维持血管功能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人工血管的手术方法与注意事项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手术适应症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：如冠状动脉狭窄、心肌梗死等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：如动脉瘤、动脉硬化等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肾脏移植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：用于肾脏血管的重建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手术禁忌症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严重的心肺功能不全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：无法承受手术创伤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：增加手术出血风险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：如败血症、结核等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人工血管的手术适应症与禁忌症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人工血管的手术步骤与技巧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麻醉和消毒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：确保患者安全和手术无菌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切口和显露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：暴露受损血管部位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人工血管的植入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：将人工血管与受损血管连接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吻合与止血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：确保血管通畅和止血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精细操作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：减少对周围组织的损伤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吻合口处理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：确保吻合口光滑、无张力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血流动力学优化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：保证人工血管的通畅性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制动与休息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：减少人工血管的损伤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：预防血栓形成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：严格执行无菌操作，监测感染指标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观察指标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伤口愈合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：观察有无感染、出血等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人工血管通畅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：通过超声、造影等方法监测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人工血管手术后的护理与观察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人工血管的护理策略与技巧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：指导患者合理饮食、活动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：按时服用抗凝药物、抗生素等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：定期进行血液检查、影像学检查等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观察指标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并发症的早期发现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：如出血、血栓形成、感染等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人工血管的通畅性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：通过超声、造影等方法监测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患者的心理状态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：关注患者的心理需求和情绪变化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人工血管的术后护理与观察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人工血管的抗凝治疗与监测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抗凝治疗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药物选择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：如华法林、阿司匹林等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：根据患者的凝血功能和病情调整剂量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：关注患者的出血倾向和肝肾功能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抗凝监测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：如PT、APTT、INR等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血栓形成风险评估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：根据患者的病史和检查结果评估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治疗方案调整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：根据监测结果调整抗凝治疗方案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：保持伤口清洁、干燥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：预防感染的发生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提高患者免疫力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：加强营养支持，改善生活习惯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感染控制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感染指标监测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：如白细胞计数、体温等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：及时换药，处理感染灶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：根据感染部位和病原体选择抗生素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人工血管的感染预防与控制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https://d.book118.com/957036152153006043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人工血管护理指南与实践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2024-09-17T21:31:58.623</cp:lastPrinted>
  <dcterms:created xsi:type="dcterms:W3CDTF">2024-09-17T13:31:58Z</dcterms:created>
  <dcterms:modified xsi:type="dcterms:W3CDTF">2024-09-17T13:32:00Z</dcterms:modified>
</cp:coreProperties>
</file>