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D904B-CE45-49FD-8E1A-566538FFB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66F55-48D3-4288-B76F-F2C0B3BF8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DC5C8-D5CF-4F57-806F-7ECEB86E6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7E853-981D-4E88-8B57-0E2C5B763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DCAA15-87DB-4ABE-8A8A-80B3D6D53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864D28-737D-41D2-9D7D-E63EFEA8B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15AF12-EBB8-41BD-926B-904AF8C11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F21DE-E3D9-4B5D-91CC-AD5D9A885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DBE63-AA74-43E7-958C-6F1025CE1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25E6F-F692-423F-AA39-5884E6A9E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C7811-559F-492E-A922-364C3DE56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4212106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提高知识产权审判效率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知识产权审判现状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提高知识产权审判效率的策略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具体案例分析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12" r="302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725" r="277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当前知识产权审判面临的主要问题是案件积压、审理周期长、诉讼成本高等问题。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随着科技和经济的快速发展，知识产权案件数量逐年增加，对审判效率提出了更高的要求。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提高知识产权审判效率有助于及时保护权利人的合法权益，促进科技创新和经济高质量发展。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提高审判效率可以降低诉讼成本，减轻当事人负担，提升司法公信力，优化营商环境。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知识产权审判现状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知识产权审判是保护创新成果的重要手段，通过维护权利人的合法权益，激发创新活力，促进科技进步和文化繁荣。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保护创新成果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知识产权审判有助于维护公平竞争的市场秩序，防止侵权行为对正常竞争秩序的破坏，保障经济的健康发展。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加强知识产权保护是国际社会的共识，提高知识产权审判效率有助于提升我国在国际上的形象，树立我国保护知识产权的良好形象。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提升国际形象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知识产权审判的重要性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审判周期长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目前知识产权审判周期较长，导致权利人维权时间成本较高，不利于及时保护创新成果。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审判标准不统一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各地法院在知识产权审判中存在标准不统一的情况，导致同案不同判的现象时有发生，影响司法公信力。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专业技术壁垒高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知识产权审判涉及大量专业技术问题，对法官的专业素养要求较高，而现有法官队伍的专业技术能力尚有不足。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当前知识产权审判存在的问题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证据收集困难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知识产权侵权案件中，证据收集较为困难，往往需要耗费大量时间和精力，增加了审判难度。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法官人力资源不足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目前负责知识产权审判的法官数量相对较少，导致案件审理进度缓慢，影响了审判效率的提高。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诉讼程序繁琐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知识产权审判涉及的诉讼程序较为繁琐，导致案件审理时间较长，降低了审判效率。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知识产权审判效率低下的原因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提高知识产权审判效率的策略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减少不必要的诉讼环节，缩短案件审理周期。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简化诉讼程序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利用信息技术提高案件管理效率，降低人工操作成本。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推行电子化办公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鼓励当事人在诉前阶段通过调解解决纠纷，降低诉讼成本。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强化诉前调解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优化审判流程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https://d.book118.com/957042121065006031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2024-09-03T15:55:10.589</cp:lastPrinted>
  <dcterms:created xsi:type="dcterms:W3CDTF">2024-09-03T07:55:10Z</dcterms:created>
  <dcterms:modified xsi:type="dcterms:W3CDTF">2024-09-03T07:55:12Z</dcterms:modified>
</cp:coreProperties>
</file>