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CEA70-68FC-4F57-B27C-ADDEBCBDF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46145-ECCC-4522-9329-2010DC965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BB50B-1300-4E35-A360-1933B4A95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8125C-4E63-4CA9-85BB-5A4771839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EA3D1C-1300-4BB7-B2B9-32B24954D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8E0675-0158-4D25-AB6A-00C732481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9A1A92-1E80-43D6-BA4D-6724C4FAB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678B8-7953-40B4-B756-FD1781FB5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26CE2-9A4A-494E-84E7-040967641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248DE-B41B-4EB6-90B4-585150021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1C484-CF5E-4567-AC34-321E49F8A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4303214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大数据营销与客户关系管理的创新之道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大数据营销创新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大数据技术在营销与客户关系管理中应用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890" b="68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数字化时代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随着互联网、社交媒体和移动设备的普及，大数据已经成为现代商业的核心要素。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营销变革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大数据不仅改变了营销方式，还使得企业能够更深入地了解客户需求，实现精准营销。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客户关系管理的重要性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在竞争激烈的市场环境中，建立和维护良好的客户关系是企业成功的关键。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大数据可以帮助企业预测市场趋势和客户需求变化，以便及时调整营销策略。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优化客户体验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基于客户数据的分析和洞察，企业可以提供更加个性化、贴心的服务，提高客户满意度和忠诚度。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提高营销效率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通过数据驱动的营销方式，企业可以提高营销活动的投资回报率，降低营销成本。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客户洞察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通过分析客户数据，企业可以了解客户的兴趣、偏好和行为模式，从而制定个性化的营销策略。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大数据在营销与客户关系管理中作用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大数据营销创新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将数据分析结果转化为可执行的营销策略，实现精准定位和目标客户群体选择。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通过多渠道收集客户数据，并进行清洗、整合，构建全面的客户画像。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运用数据分析技术，发现客户行为模式、偏好和需求，为营销策略制定提供数据支持。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数据驱动营销策略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基于客户画像和需求，为每个客户提供个性化的产品和服务推荐。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一对一营销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运用营销自动化工具，实现个性化邮件、短信、推送等自动化营销操作。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营销自动化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通过实时数据分析，捕捉客户需求和行为变化，进行即时响应和互动。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实时互动营销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个性化营销实践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设定合理的营销效果评估指标，如转化率、销售额、客户满意度等。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实时监测和分析营销数据，发现营销策略的有效性和问题所在。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根据数据分析结果，调整和优化营销策略，提高营销效果和ROI。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营销效果评估与优化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客户关系管理创新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通过收集和分析客户的基本信息、行为数据、社交数据等多维度数据，形成全面、准确的客户画像，为个性化营销和精准服务提供基础。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基于客户画像，采用聚类分析、分类模型等数据挖掘技术，将客户划分为不同的群体，以便针对不同群体制定差异化的营销策略和服务方案。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客户画像与细分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客户细分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客户画像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建立完善的客户服务体系，提供快速响应、专业解答和个性化服务，提高客户的服务体验和满意度。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通过改进产品设计、生产工艺和质量控制等手段，提高产品的质量和性能，满足客户的期望和需求。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定期与客户保持沟通和联系，关注客户需求变化，及时解决客户问题和投诉，增强客户的信任感和忠诚度。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38" r="153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738" r="673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基于客户画像和细分结果，为客户提供个性化的产品推荐、优惠促销等营销活动，提高客户的购买意愿和忠诚度。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设立积分奖励计划，鼓励客户多次购买和消费，累积积分可兑换礼品或享受更多优惠服务，增强客户的归属感和忠诚度。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积分奖励计划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建立客户关系管理系统，记录客户的历史交易、服务记录和投诉处理等信息，为客户提供更加贴心、专业的服务，提高客户的满意度和忠诚度。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客户忠诚度培养方法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https://d.book118.com/957043032144006033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2024-09-07T08:54:57.803</cp:lastPrinted>
  <dcterms:created xsi:type="dcterms:W3CDTF">2024-09-07T00:54:57Z</dcterms:created>
  <dcterms:modified xsi:type="dcterms:W3CDTF">2024-09-07T00:54:59Z</dcterms:modified>
</cp:coreProperties>
</file>