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5555A-CFD0-4599-896B-075CBED1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588DE-352E-4BC6-81AB-35D8ACB44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8CE67-347B-4C00-B2D6-A407BD77D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C3B56-93C1-4048-AE42-908C09E82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6D3DE-5353-44AB-93C9-38341DA55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D853C-AED6-424E-9F29-BA1754CF0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D351F-9B9F-4185-9EE7-F8631BFA7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3174F-397A-4F6A-84A6-EA3AA07D7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86A89-D283-4BC0-B8EF-D4DC4D151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4731D-FD2C-4F91-B0B2-5D4C7C591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3C111-DBE9-4B8A-B842-571CB5E23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43114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vf向对象程序设计基础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2300">
              <a:solidFill>
                <a:srgbClr val="FFFFFF">
                  <a:alpha val="46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92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面向对象程序设计概述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类与对象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VF中类与对象实现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VF界面设计与事件处理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数据访问与操作优化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VF程序调试、测试与维护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面向对象程序设计概述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61" r="171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095" r="1909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面向对象思想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从具体事物中抽取出共同特征，形成类的概念。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将数据和操作封装在一起，形成对象，隐藏内部细节，只对外提供必要的接口。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子类继承父类的属性和方法，实现代码复用。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同一操作作用于不同的对象，可以产生不同的结果。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抽象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封装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继承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多态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思维方式不同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面向对象以对象为中心，面向过程以过程为中心。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数据处理方式不同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面向对象将数据与操作封装在一起，面向过程将数据与操作分离。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代码复用方式不同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面向对象通过继承实现代码复用，面向过程通过函数或过程调用实现代码复用。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可维护性不同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面向对象通过封装和继承提高了代码的可维护性，面向过程的可维护性相对较差。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面向对象与面向过程比较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一种纯面向对象程序设计语言，具有跨平台、安全性高、自动内存管理等特点。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</a:t>
            </a:r>
            <a:endParaRPr lang="en-US" sz="21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一种支持面向对象程序设计的解释型语言，具有简洁、易读、可扩展等特点。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Python</a:t>
            </a:r>
            <a:endParaRPr lang="en-US" sz="21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一种由微软开发的面向对象程序设计语言，具有与.NET框架紧密结合、易于开发Windows应用程序等特点。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C#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面向对象程序设计语言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类与对象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类定义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类是对象的抽象描述，定义了一类对象的共同属性和方法。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属性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属性是类的特征，描述了对象的状态，包括成员变量和常量。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方法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方法是类的行为，描述了对象能够执行的操作，包括成员函数和构造函数。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类定义及属性方法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对象创建与使用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对象创建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通过类的构造函数创建对象，分配内存空间并初始化对象属性。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对象使用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通过对象调用类的方法，操作对象的状态或执行特定的功能。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将对象的属性和方法封装在类内部，隐藏内部实现细节，提供公共接口供外部访问。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封装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继承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多态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子类继承父类的属性和方法，实现代码复用和扩展功能。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子类重写父类方法或实现接口方法，实现同一方法在不同对象上的不同表现。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封装、继承和多态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VF中类与对象实现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类定义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在VF中，类是一种抽象数据类型，用于描述具有相同属性和方法的对象的集合。可以使用CLASS关键字定义类，并指定类名和继承的父类。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属性设置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属性是类的特征，用于描述对象的状态。在VF中，可以使用PROPERTY关键字定义属性，并指定属性名称、数据类型和访问权限等。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方法设置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方法是类的行为，用于描述对象可以执行的操作。在VF中，可以使用METHOD关键字定义方法，并指定方法名称、参数列表和返回值类型等。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VF中类定义及属性方法设置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在VF中，可以使用NEW关键字创建类的实例，即对象。创建对象时需要指定类名和属性值，可以使用构造函数初始化对象状态。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对象创建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对象创建后，可以使用对象名调用其属性和方法。属性可以通过对象名.属性名的方式访问，方法可以通过对象名.方法名的方式调用，并传递相应的参数。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对象操作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VF中对象创建及操作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https://d.book118.com/957043114106006035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2024-09-10T01:05:12.561</cp:lastPrinted>
  <dcterms:created xsi:type="dcterms:W3CDTF">2024-09-09T17:05:12Z</dcterms:created>
  <dcterms:modified xsi:type="dcterms:W3CDTF">2024-09-09T17:05:14Z</dcterms:modified>
</cp:coreProperties>
</file>