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A5E29-ED9B-4588-BE2D-B651BE1FD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B5705-FB5C-4597-825D-6B4BB9D8D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26E74-800D-4A7B-998E-0CEB8F251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84A141-A551-4E2B-A33D-DA293AACD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EF0991-A22B-4D34-AF1F-D817D93DD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2B6A58-8E29-4E63-A8DE-9DE76111E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90F835-81D0-4C56-8C0B-5B66AB1A2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B95038-5FEA-422F-A79B-137B85352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A119A7-C44A-4D00-B5E1-641D58703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5DD22-5A50-4346-A7D9-895E5E554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CAEFD-8AC6-4A04-8111-422968016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4403516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风险识别与防范的决策制定过程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风险监控与报告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决策制定过程中的注意事项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评估风险影响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对识别出的风险进行量化和定性评估，确定风险对项目目标、企业财务状况、市场声誉等方面的影响。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制定防范措施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根据风险评估结果，制定相应的风险防范措施和应对策略，以降低风险发生的可能性和减轻风险带来的损失。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通过对项目、企业或行业的深入分析，发现可能存在的风险源和风险事件。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包括项目执行过程中可能出现的进度延误、成本超支、技术难题等风险。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涉及企业运营过程中可能遇到的市场竞争、政策法规变化、财务风险等。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涵盖整个行业可能面临的宏观经济波动、政策调整、技术革新等风险。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风险是指在特定环境下和特定时间内，由于某种不确定性因素的存在，导致实际结果与预期结果产生差异的可能性。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根据风险来源和性质的不同，风险可分为市场风险、信用风险、操作风险、流动性风险等。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常用的风险识别方法包括头脑风暴法、德尔菲法、流程图分析法、故障树分析法等。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风险识别工具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在风险识别过程中，可借助风险矩阵、风险清单、风险登记册等工具进行记录和分析。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整理识别结果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将识别出的风险进行分类和整理，形成风险清单或风险登记册。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进行风险识别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运用选定的方法，对潜在的风险进行识别和分析。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选择识别方法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根据风险类型和实际情况，选择适合的风险识别方法。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确定风险识别目标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明确需要识别的风险类型和范围，以及风险识别的目的和意义。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收集相关信息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收集与风险相关的历史数据、文献资料、专家意见等信息。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包括专家评估、历史数据比较等，适用于缺乏精确数据的情况。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基于数学模型和统计数据，如概率风险评估、蒙特卡罗模拟等，适用于有大量数据支持的情况。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风险评估工具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包括风险矩阵、风险指数、风险图等，用于直观地展示风险大小和分布情况。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确定可能对项目或企业造成不利影响的因素。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对识别出的风险因素进行深入分析，包括发生概率、影响程度等。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根据风险分析结果，对风险因素进行评级和排序。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针对不同级别的风险，制定相应的应对措施和预案。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风险应对措施制定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将风险评估结果以书面形式呈现，包括风险识别、分析、评价和应对措施等内容。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风险评估报告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3423" r="3342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风险仪表盘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66" r="1496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风险地图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通过可视化工具展示风险大小和分布情况，便于决策者快速了解风险状况。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将风险因素按照地理位置或业务流程进行展示，有助于发现风险聚集区域和关键环节。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风险评估结果展示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风险防范策略制定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5" b="1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预防性策略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通过提前识别和评估潜在风险，采取相应措施来降低风险发生的可能性。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应对性策略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针对已经发生的风险事件，采取紧急应对措施来减轻损失和影响。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转移性策略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通过购买保险、签订合约等方式将风险转移给第三方承担。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风险防范策略分类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https://d.book118.com/957044035162006042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2024-09-16T10:55:53.592</cp:lastPrinted>
  <dcterms:created xsi:type="dcterms:W3CDTF">2024-09-16T02:55:53Z</dcterms:created>
  <dcterms:modified xsi:type="dcterms:W3CDTF">2024-09-16T02:55:55Z</dcterms:modified>
</cp:coreProperties>
</file>