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A2D77-C4A6-4345-AE9F-6E7B36434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45054-78AB-4C4F-9A0E-6EF539584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EA9FC-0CE5-4C21-AC1A-03AECD516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B6478-B167-4B87-BF24-EA1584739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F3E07F-AC54-4D72-A56B-694A74066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3C7040-56EA-4763-B12E-3B0A42CD4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30A7F6-454B-4407-94F3-51A0040EE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C3342-6D0E-49EA-9908-876F90A69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54A17-A33C-4C6C-B586-2E2F74BA5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DD9D1-F307-49D2-9645-8BE961D6A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CEE36-DD80-4FC2-84A3-5C58E368E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5012105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《我的偶像张杰》ppt课件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张杰的生平简介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张杰的音乐才华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张杰的人格魅力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张杰的成就与荣誉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张杰的未来展望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张杰的生平简介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张杰出生于中国的一个普通家庭，父母都是工人，从小培养了他对音乐的热爱。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出生地与家庭背景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张杰从小就展现出了音乐天赋，经常模仿电视上的歌手唱歌，父母发现了他的才华，开始支持他学习音乐。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童年经历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早期生活与成长经历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张杰在少年时期进入了一所音乐学校，开始接受专业的音乐教育，打下了坚实的音乐基础。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在学校期间，张杰参加了各种歌唱比赛，积累了丰富的舞台经验，逐渐被人们所熟知。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音乐之路的起步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参加歌唱比赛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音乐学校的学习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签约唱片公司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毕业后，张杰签约了一家唱片公司，开始了他的职业歌手生涯，发行了首张个人专辑。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转型与突破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随着时间的推移，张杰不断尝试不同的音乐风格，逐渐在音乐界崭露头角，成为了备受瞩目的歌手。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职业生涯的重要转折点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张杰的音乐才华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融合多种音乐元素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张杰的音乐风格独特，融合了流行、摇滚、民谣等多种音乐元素，展现出多样化的音乐魅力。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个性鲜明的音乐特点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张杰的音乐作品中，常常融入自己的思考和情感，呈现出个性鲜明的音乐特点，让人耳目一新。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独特的音乐风格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张杰不仅是一位优秀的歌手，还是一位创作才华横溢的音乐人，他的作品多数由自己创作，展现出他在音乐创作上的才华。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创作才华横溢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张杰的嗓音独特，音域宽广，演唱实力出众。无论是高亢激昂的歌曲还是深情款款的旋律，他都能完美演绎。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演唱实力出众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创作与演唱实力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对华语音乐的影响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引领音乐潮流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张杰的音乐作品在华语乐坛中具有引领潮流的作用，他的音乐风格和创作理念对许多年轻音乐人产生了深远的影响。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推动音乐创新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张杰在音乐创作中不断尝试新的元素和风格，为华语音乐的创新发展做出了积极的贡献，推动了华语音乐的进步。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张杰的人格魅力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https://d.book118.com/957050121051006033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2024-09-06T15:57:50.917</cp:lastPrinted>
  <dcterms:created xsi:type="dcterms:W3CDTF">2024-09-06T07:57:50Z</dcterms:created>
  <dcterms:modified xsi:type="dcterms:W3CDTF">2024-09-06T07:57:52Z</dcterms:modified>
</cp:coreProperties>
</file>