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06018-47D1-430C-B1EA-327390C58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AD8111-5852-46B0-85CB-0DD267725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0FBDE0-BE13-469E-9628-1E396C895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18B5C2-175A-4C18-93C9-6A5C8FBEA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C17A7A-727A-43E3-8EF8-6021F8033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F184E4-C45D-469E-8FF0-34B904863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1D75B8-4AFC-42A5-B729-6FD13BF4A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E494A3-C0D5-4BB1-A904-ECAD51483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74CFA-AE66-48D0-A43A-4B5EA3BAD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F6472C-9D2B-41F0-88B9-4A9CFE517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932D8-9423-4CF8-BC86-D02B71DC6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705110501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关于开展两项工作的几点认识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第一项工作：市场调研与分析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第二项工作：产品推广与营销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两项工作的内在联系与互动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工作中遇到的挑战与解决方案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未来工作展望与计划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贯彻国家相关政策，推动工作有序进行。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落实政策要求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92" r="12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应对现实挑战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促进工作发展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针对当前工作中存在的问题和困难，提出有效应对措施。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通过本次工作，推动相关领域或行业实现更好发展。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明确工作目标和任务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制定详细计划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资源配置和保障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加强团队协作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工作内容概述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确立清晰、可量化的工作目标和任务分工。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合理调配人力、物力、财力等资源，确保工作顺利进行。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根据工作目标和任务，制定具体的工作计划和时间表。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强化团队意识和协作精神，形成高效的工作氛围。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第一项工作：市场调研与分析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了解目标市场的现状、竞争态势、消费者需求等，为企业制定市场策略提供决策依据。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确定调研的地理区域、行业领域、目标受众等，确保调研结果具有代表性和针对性。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调研范围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采用问卷调查、访谈、观察等多种方法，收集目标受众的意见、建议和数据。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制定详细的调研计划，明确调研时间、地点、人员分工等，确保调研过程有序进行。同时，注意保护受访者的隐私和权益。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调研方法和过程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调研过程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调研方法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对收集到的数据进行整理、分类和汇总，确保数据的准确性和完整性。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0833" r="20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运用统计分析方法，对调研结果进行深入分析，揭示市场现状、竞争态势和消费者需求等方面的特点和规律。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583" r="5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根据分析结果，提出针对性的市场策略建议，为企业决策提供参考。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建议提出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调研结果分析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第二项工作：产品推广与营销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明确产品推广的目标受众群体，包括潜在客户、行业专家、意见领袖等。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根据目标受众和产品特点，制定具体的推广计划，包括推广时间、地点、方式等。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制定推广计划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在推广过程中，重点强调产品的独特优势和功能特点，以吸引目标受众的注意力。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强调产品优势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推广目标和策略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7505" b="1750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090" b="709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817" b="1281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营销渠道和手段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线上营销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利用互联网和社交媒体等线上渠道，进行广告投放、内容营销、电子邮件营销等。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线下营销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通过展会、研讨会、商务洽谈等线下活动，与目标受众进行面对面交流和推广。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合作伙伴关系建立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与相关行业的合作伙伴建立良好的合作关系，共同推广产品，扩大市场份额。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客户反馈收集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积极收集客户对产品的反馈意见，及时了解市场需求和产品改进方向。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数据监控与分析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通过数据监控和分析工具，实时跟踪和分析推广效果，包括网站流量、转化率、销售额等。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定期评估与调整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定期对推广效果进行评估，根据评估结果及时调整推广策略和手段，提高推广效果。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583" r="165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推广效果评估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https://d.book118.com/957051105012006040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2024-09-12T06:21:56.669</cp:lastPrinted>
  <dcterms:created xsi:type="dcterms:W3CDTF">2024-09-11T22:21:56Z</dcterms:created>
  <dcterms:modified xsi:type="dcterms:W3CDTF">2024-09-11T22:21:58Z</dcterms:modified>
</cp:coreProperties>
</file>