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5AE95-F4F1-4713-A26C-392C50BAE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67FC9-1C2D-4844-A071-CC9360D66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94615-12F6-4240-ABD0-824411EF2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0DA61-1084-4415-A520-067F63B64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1CD5B-ABD2-4D1A-B8BF-B5370517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06410-C304-430D-A32C-2DA676F26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4192EC-4A92-4160-AFA0-0C595E55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C5E64-8A9B-4D48-9E8C-422C623CE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6C12C-FFDF-483E-9C9B-0F358D6D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D43E0-55D4-4F45-A317-B30C0452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1979C-7C64-4CE2-8F05-56A1AF995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541201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学校安全管理讲座课件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校园安全风险评估与防范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学生安全教育与培训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校园安全管理制度与措施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突发事件应对与处置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家校合作与社会支持网络构建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学校安全管理概述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学校作为教育场所，人员密集、活动频繁，一旦发生安全事故，后果不堪设想。因此，加强学校安全管理是保障师生员工安全、维护校园稳定的重要举措。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学校安全管理是指通过制定和执行一系列规章制度、采取必要的安全措施和技术手段，确保学校师生员工的人身安全、财产安全和校园秩序稳定。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制定完善的安全管理制度，明确各级管理人员职责，确保安全管理有章可循。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定期开展安全教育活动，提高师生员工的安全意识和自我保护能力。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定期对校园进行安全检查，及时发现和消除安全隐患。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针对可能发生的突发事件，制定相应的应急预案，确保在紧急情况下能够迅速、有效地应对。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学校安全管理体系构建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49" r="185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明确规定学校应当加强安全管理，保障师生员工的人身安全和财产安全。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《中华人民共和国教育法》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强调学校应当加强对未成年人的保护，防止校园欺凌和暴力事件的发生。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《中华人民共和国未成年人保护法》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详细规定了学校安全管理的各项制度和措施，为学校安全管理提供了具体的法律依据。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《学校安全条例》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如教育部发布的《关于加强中小学幼儿园安全风险防控体系建设的意见》等，为学校安全管理提供了政策支持和指导。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其他相关政策文件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相关法规与政策解读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校园安全风险评估与防范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通过发放问卷，收集师生对校园安全的看法和建议，分析潜在的安全风险。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与校领导、教师、学生及家长进行访谈，了解他们对校园安全的认知和需求。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对校园环境、设施、活动等进行现场观察，发现存在的安全隐患。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对学校安全事故历史数据进行分析，识别安全风险的趋势和模式。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建立预防机制，加强师生安全教育，提高师生自我保护能力。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定期检查消防设施，开展消防演练，提高师生火灾应对能力。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营造友好氛围，加强心理辅导和干预，保护受害者权益。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加强食品采购、加工、储存等环节的监管，确保师生饮食安全。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常见校园安全风险及应对措施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某中学学生打架斗殴事件。分析原因：学生之间存在矛盾，缺乏有效沟通。应对措施：加强学生心理健康教育，建立学生矛盾调解机制。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某小学食物中毒事件。分析原因：食品采购环节存在漏洞，食品加工过程不规范。应对措施：加强食品采购监管，规范食品加工流程，提高师生食品安全意识。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某高校实验室爆炸事件。分析原因：实验室安全管理不到位，师生安全意识薄弱。应对措施：加强实验室安全管理，提高师生安全意识和操作技能。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校园安全事件案例分析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学生安全教育与培训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36" b="1663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安全教育课程的重要性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提高学生安全意识和应对能力，减少校园安全事故。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安全教育课程的主要内容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包括校园安全、交通安全、消防安全、网络安全等方面。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安全教育课程的形式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可采用课堂教学、专题讲座、案例分析等多种形式。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安全教育课程设置及内容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安全演练的目的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通过模拟演练，提高学生应对突发事件的能力和自救互救能力。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安全演练的实施步骤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制定演练计划、准备演练物资、组织演练人员、实施演练、总结评估。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安全培训的实施方式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可采用集中培训、分散培训、在线培训等方式，确保培训效果。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安全演练与培训实施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https://d.book118.com/957054120100006042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2024-09-15T18:21:14.842</cp:lastPrinted>
  <dcterms:created xsi:type="dcterms:W3CDTF">2024-09-15T10:21:14Z</dcterms:created>
  <dcterms:modified xsi:type="dcterms:W3CDTF">2024-09-15T10:21:16Z</dcterms:modified>
</cp:coreProperties>
</file>