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F72F9-FCC2-4225-97C6-4666BD79C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C361D-B993-4922-B2BF-C0A2BD1DD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B11E3-761C-45AF-A6B6-1C89FA16D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68ACB-680C-4954-92F4-E286196FC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C4933-0A70-4550-85E6-5A664B20B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2FA39E-9CB8-4D19-A571-9786AB16A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A52806-FA64-4072-9CF5-A3571C535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47849-57A0-4A35-9002-F1F16C258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E64ED-CBF9-4142-A614-DC469EBF7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316C1-774A-4606-8591-87847B3F8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FB07A-93F7-4C85-B407-BDBAC46F6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54133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城市绿色建筑设计模板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绿色建筑的设计理念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城市绿色建筑的设计要素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绿色建筑的设计策略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城市绿色建筑的实践案例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城市绿色建筑是指在城市环境中，通过建筑设计、建造和运营等环节，充分利用可再生资源，降低能源消耗，减少对环境的负面影响，同时为人类提供健康、舒适的生活和工作环境的建筑。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城市绿色建筑是实现可持续城市发展的重要手段之一，对于缓解城市环境问题、提高居民生活质量、促进经济社会发展具有重要意义。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绿色建筑强调与自然环境的和谐共生，通过减少对自然资源的消耗和环境的破坏，保护生态系统平衡，实现可持续发展。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绿色建筑采用节能设计，能够显著降低建筑运行过程中的能源消耗，减少二氧化碳等温室气体的排放，对于应对全球气候变化具有积极作用。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绿色建筑注重室内环境质量，通过采用自然通风、采光等设计，提高室内空气质量和舒适度，为居民提供更加健康、舒适的生活环境。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绿色建筑采用新型的建筑材料和节能技术，能够带动相关产业的发展，促进就业和经济增长。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绿色建筑的设计理念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74" r="328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32" r="317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绿色建筑强调在建筑设计、施工和运营过程中，采用先进的节能技术和设备，降低建筑能耗，提高能源利用效率。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包括采用高效隔热材料、优化建筑布局、利用可再生能源等措施，以减少建筑在使用过程中的能源消耗。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节能建筑设计要点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https://d.book118.com/957054133011006034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2024-09-07T18:38:11.437</cp:lastPrinted>
  <dcterms:created xsi:type="dcterms:W3CDTF">2024-09-07T10:38:11Z</dcterms:created>
  <dcterms:modified xsi:type="dcterms:W3CDTF">2024-09-07T10:38:13Z</dcterms:modified>
</cp:coreProperties>
</file>