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DDD95-50DE-45C5-AB3F-7469A8C8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427D-1142-493F-9A24-DD4B27B2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787DE-9F86-4236-A09B-D05F9B26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99E5C-4EDB-4940-8C11-4ABA9706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9E855-0DC8-4EBC-9A59-C591E8EC8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E7456-38AE-48FB-B6AE-4E04F89A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C51D7-C13B-4CBC-B6FF-BD00F275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6D440-4911-4417-AA6F-7ECB8BDCB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98661-16F3-4876-BB97-964F304F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49734-29A1-4FEB-BB0F-B4466A3A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A4378-DE83-4DD3-8F19-7AB728AF6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501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护理查房的重点内容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强迫症是一种焦虑障碍，其特征为反复出现强迫思维和行为，患者深感痛苦且无法自行摆脱。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强迫症患者通常会采取一些仪式性行为来减轻焦虑，但这些行为并不具有实际意义，甚至会干扰正常生活。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30" b="196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强迫症的病因较为复杂，可能与遗传、环境、大脑神经递质等多种因素有关。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目前对强迫症的病理机制尚未完全明确，但研究表明可能与大脑某些区域的异常活动有关。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常见的症状包括强迫思维、强迫行为、焦虑和抑郁等。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患者可能会表现出反复检查、清洁、计数等行为，并在此过程中感到强烈的焦虑和不适。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通过查房，对患者的护理效果进行评估，及时发现和解决护理过程中的问题，提高护理质量。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查房过程中，护理人员可以相互学习和交流，提升专业技能和知识水平。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查房有助于发现护理流程中的不足之处，进而优化流程，提高工作效率。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确保患者得到正确护理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查房可以确保患者得到正确的护理，避免因护理不当导致的不良事件发生。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通过查房，了解患者的需求和意见，及时改进护理服务，提高患者满意度。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及时发现安全隐患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通过查房，能够及时发现患者存在的安全隐患，如跌倒、压疮等，采取相应措施加以预防。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查房为医护人员提供了一个交流的平台，有助于加强医护之间的沟通与合作。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查房可以促进不同学科之间的合作，共同为患者提供全面、专业的医疗服务。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查房有助于提高团队协作能力，使医护人员更好地为患者提供优质的医疗服务。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选择合适的时间和安静的病房或病区进行查房，确保患者和医护人员的隐私。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收集患者的病历资料、护理记录、检查结果等，以便全面了解患者的病情和护理情况。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提前通知参与查房的医护人员，确保他们能够准时参加。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观察患者的病情状况、自理能力、心理状态等，了解患者的需求和问题。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评估护士的护理技能、操作规范、服务态度等，确保患者得到优质的护理服务。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与患者及家属进行沟通，了解他们对护理工作的满意度和建议。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https://d.book118.com/957055012024006033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2024-09-06T08:29:57.707</cp:lastPrinted>
  <dcterms:created xsi:type="dcterms:W3CDTF">2024-09-06T00:29:57Z</dcterms:created>
  <dcterms:modified xsi:type="dcterms:W3CDTF">2024-09-06T00:29:59Z</dcterms:modified>
</cp:coreProperties>
</file>