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A888E-86C4-47F7-911A-1A640BE3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55C55-1671-4E7B-9F81-85B831D4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53C5A-38AA-4B8F-8E7A-FD6937618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0FF98-674E-4C31-BC49-E48A51320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29DAA-C9FA-4B61-9377-28182FD04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7584B9-EE4E-4FE3-B08F-3A1961611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E00F0-CEC1-4B2F-BB7C-7BE00C16B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A086B-94C6-4F91-8D9E-18BCABFD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8E745-118D-4A33-9944-AB0A3805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64FE2-7FD5-4B07-9C5E-D8BE8BD50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5792D-AE49-42C8-8A69-7F2AEA82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5142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康复科护理查房讲座ppt课件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康复科护理技能与实践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康复科护理是指通过一系列措施，帮助患者恢复身体功能、提高生活质量的专业护理。其特点包括全面性、个体化、专业性和长期性。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涉及的领域广泛，包括物理疗法、作业疗法、言语疗法等，旨在帮助患者恢复日常生活和工作能力。康复科护理强调个体化的评估和治疗，针对患者的具体情况制定个性化的护理计划。康复科护士需要具备专业的知识和技能，能够为患者提供专业的护理服务。此外，康复科护理是一个长期的过程，需要持续的评估和调整，以实现最佳的康复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康复科护理的目标是帮助患者恢复身体功能、提高生活质量，任务包括评估患者情况、制定个性化护理计划、实施康复措施和监测康复效果。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的首要目标是帮助患者恢复身体功能，提高其独立生活和工作的能力。通过专业的评估，了解患者的具体情况和需求，制定个性化的护理计划。康复科护士需要与医生、治疗师等团队合作，实施各种康复措施，如物理疗法、作业疗法、言语疗法等。在实施过程中，密切监测患者的反应和康复效果，及时调整护理计划，确保达到最佳的康复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康复科护理的基本原则包括全面性、个体化、专业性和长期性。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护理涉及多个领域，需要综合考虑患者的身体、心理和社会需求，提供全面的护理服务。每个患者的具体情况不同，因此需要个体化的评估和治疗计划，以满足患者的特定需求。康复科护士需要具备专业的知识和技能，能够为患者提供专业的护理服务。此外，康复是一个长期的过程，需要持续的评估和调整，以实现最佳的康复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康复科护理查房流程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准备好患者的病历资料、护理记录、影像学资料等，以便对患者的病情状况和自身认知情况进行了解。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确保查房环境安静、整洁，避免干扰，同时调整好室内的温度和湿度，确保患者舒适。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参与查房的医护人员应事先了解患者的病情和护理计划，明确各自的职责。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医护人员应使用通俗易懂的语言与患者及其家属进行沟通，避免使用专业术语，确保信息传递的准确性和有效性。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在查房过程中，医护人员应仔细观察患者的病情变化，评估患者的认知情况、心理状态和生活自理能力等方面。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在实施护理操作时，医护人员应严格遵守操作规程，确保操作的安全性和有效性。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根据查房过程中了解到的信息，总结患者的病情状况和自身认知情况，为后续的护理计划提供依据。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总结病情状况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反馈护理效果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对查房过程中实施的护理措施进行反馈，评估护理效果，以便及时调整护理计划。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针对查房过程中发现的问题和不足之处，提出改进意见和建议，持续提高康复科护理的质量和水平。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康复科常见疾病的护理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https://d.book118.com/957055142165006026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2024-09-01T08:05:55.031</cp:lastPrinted>
  <dcterms:created xsi:type="dcterms:W3CDTF">2024-09-01T00:05:55Z</dcterms:created>
  <dcterms:modified xsi:type="dcterms:W3CDTF">2024-09-01T00:05:57Z</dcterms:modified>
</cp:coreProperties>
</file>