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0453A5-EDDF-4BA8-AF3C-9867313B3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6B3D0-4A26-4AC6-895D-69C48AA069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D1BE9D-C94E-46D2-AD4C-A81CFA7DC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9FCC56-1021-4231-B29F-2574D0A8A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538D43-63B1-4DC7-A584-CB2CBDB746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049E5E-5519-4EE6-987B-47A851E3FA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58BCC1-266B-483B-9F3C-A801A7252E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6F3404-2CA5-4999-ADFE-A83066E02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4E983F-466F-4507-A14D-ADA3F0F4F9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34A97-BB88-4CCA-9DFF-95BA60A1A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0DA41-0385-48BB-8306-AA43D041E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56106135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儿童无创通气护理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无创通气护理的基本原理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儿童无创通气护理的步骤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儿童无创通气护理的注意事项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儿童无创通气护理的未来展望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t="16750" b="1675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667" r="16667"/>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67" r="1666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儿童无创通气护理是指通过非侵入性方式为儿童提供呼吸支持的护理方法，以帮助改善患儿的呼吸功能，缓解呼吸困难等症状。</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儿童无创通气护理的定义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儿童无创通气护理对于治疗某些呼吸系统疾病，如肺炎、哮喘等具有重要意义，能够显著改善患儿的呼吸状况，降低并发症的发生率。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无创通气护理可以减少患儿的有创机械通气时间，降低因机械通气带来的并发症风险，如呼吸机相关性肺炎等。</a:t>
            </a:r>
          </a:p>
        </p:txBody>
      </p:sp>
      <p:pic>
        <p:nvPicPr>
          <p:cNvPr id="6" name="Picture 6"/>
          <p:cNvPicPr>
            <a:picLocks noChangeAspect="1"/>
          </p:cNvPicPr>
          <p:nvPr/>
        </p:nvPicPr>
        <p:blipFill>
          <a:blip r:embed="rId2"/>
          <a:srcRect t="5276" b="5276"/>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8775" b="877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无创通气护理有助于减轻患儿的痛苦和家长的心理负担，提高患儿的生活质量和预后。</a:t>
            </a:r>
          </a:p>
        </p:txBody>
      </p:sp>
      <p:pic>
        <p:nvPicPr>
          <p:cNvPr id="10" name="Picture 10"/>
          <p:cNvPicPr>
            <a:picLocks noChangeAspect="1"/>
          </p:cNvPicPr>
          <p:nvPr/>
        </p:nvPicPr>
        <p:blipFill>
          <a:blip r:embed="rId4"/>
          <a:srcRect t="12112" b="1211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儿童无创通气护理的重要性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无创通气护理的基本原理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925" r="109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76" r="3257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无创通气的原理</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无创通气通过提供适当的氧气和压力支持，帮助患儿改善呼吸功能，缓解呼吸困难等症状。</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无创通气是一种通过口鼻面罩或鼻罩等无创方式给氧的通气方式，避免了气管插管等有创操作。</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5" r="52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无创通气在儿童护理中的应用</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儿童无创通气护理主要用于治疗呼吸困难、呼吸衰竭等呼吸系统疾病，特别是在肺炎、哮喘等疾病中广泛应用。</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无创通气护理可以显著改善患儿的呼吸状况，减少呼吸衰竭和机械通气的需求，降低并发症的发生率。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儿童无创通气护理的步骤</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03" r="313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680" r="1068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332" r="333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对患儿的病情进行全面评估，包括呼吸状况、氧合情况、生命体征等，以确定是否需要进行无创通气护理。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评估病情</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明确患儿的病因，如是否存在呼吸道梗阻、肺炎、哮喘等疾病，为后续护理提供依据。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诊断病因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评估与诊断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https://d.book118.com/957056106135006052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2024-09-26T07:31:10.079</cp:lastPrinted>
  <dcterms:created xsi:type="dcterms:W3CDTF">2024-09-25T23:31:10Z</dcterms:created>
  <dcterms:modified xsi:type="dcterms:W3CDTF">2024-09-25T23:31:11Z</dcterms:modified>
</cp:coreProperties>
</file>