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3767F1-9792-41E8-A6D9-12A39CF04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CBED71-D409-47B2-84FE-E757A6C60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423816-0F40-419C-936C-71B31EC5F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1743FA-1D34-4197-9F7D-403952850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2D5C09-B621-4B3C-94AD-533BBA5E19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618BCD-970E-45AB-B9E4-56D75BABA4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57C7E4-D151-41A6-9228-2485E1AD9E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42E966-BD25-4AF1-B80F-389ABF717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D2AF68-AAC6-4B39-9706-1078C84E1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CC2533-33EF-412C-B054-D1CFF1B9D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557176-2BA5-4828-BF26-0B2538494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60156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医疗决策支持系统</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医疗决策支持系统定义与概述
 系统发展历史与现状分析
 技术基础：人工智能与大数据
 系统架构及主要功能模块
 在临床诊断中的应用实例
 伦理、隐私与安全问题探讨
 对医疗质量与效率的影响评估
 未来发展趋势与挑战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医疗决策支持系统定义与概述</a:t>
            </a:r>
          </a:p>
        </p:txBody>
      </p:sp>
      <p:sp>
        <p:nvSpPr>
          <p:cNvPr id="3" name="Subtitle 2"/>
          <p:cNvSpPr>
            <a:spLocks noGrp="1"/>
          </p:cNvSpPr>
          <p:nvPr>
            <p:ph type="subTitle" idx="1"/>
          </p:nvPr>
        </p:nvSpPr>
        <p:spPr/>
        <p:txBody>
          <a:bodyPr/>
          <a:lstStyle/>
          <a:p>
            <a:r>
              <a:t>医疗决策支持系统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医疗决策支持系统定义与概述</a:t>
            </a:r>
          </a:p>
        </p:txBody>
      </p:sp>
      <p:sp>
        <p:nvSpPr>
          <p:cNvPr id="3" name="Text Placeholder 2"/>
          <p:cNvSpPr>
            <a:spLocks noGrp="1"/>
          </p:cNvSpPr>
          <p:nvPr>
            <p:ph type="body" idx="1"/>
          </p:nvPr>
        </p:nvSpPr>
        <p:spPr/>
        <p:txBody>
          <a:bodyPr/>
          <a:lstStyle/>
          <a:p>
            <a:r>
              <a:t>【医疗决策支持系统定义】：</a:t>
            </a:r>
          </a:p>
        </p:txBody>
      </p:sp>
      <p:sp>
        <p:nvSpPr>
          <p:cNvPr id="4" name="Content Placeholder 3"/>
          <p:cNvSpPr>
            <a:spLocks noGrp="1"/>
          </p:cNvSpPr>
          <p:nvPr>
            <p:ph sz="half" idx="2"/>
          </p:nvPr>
        </p:nvSpPr>
        <p:spPr/>
        <p:txBody>
          <a:bodyPr/>
          <a:lstStyle/>
          <a:p>
            <a:r>
              <a:t>1.定义：医疗决策支持系统（MedicalDecisionSupportSystem，MDSS）是一种应用计算机技术、信息处理和人工智能等方法来辅助医护人员进行临床决策的软件系统。它能够根据患者的病情、检查结果和治疗历史等数据，提供个性化的诊断建议和治疗方案。</a:t>
            </a:r>
          </a:p>
          <a:p>
            <a:r>
              <a:t>2.功能：MDSS的主要功能包括病历管理、症状评估、诊断推荐、治疗计划制定、药物剂量计算、患者教育等。这些功能可以提高医疗服务的质量和效率，减少错误和疏漏，降低医疗成本。</a:t>
            </a:r>
          </a:p>
          <a:p>
            <a:r>
              <a:t>3.应用：MDSS已经在国内外得到了广泛应用，例如在心血管疾病、肿瘤、呼吸系统疾病等领域取得了显著的成果。未来随着AI和大数据技术的发展，MDSS的应用将更加广泛。</a:t>
            </a:r>
          </a:p>
          <a:p>
            <a:r>
              <a:t>【医疗决策支持系统构成】：</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系统发展历史与现状分析</a:t>
            </a:r>
          </a:p>
        </p:txBody>
      </p:sp>
      <p:sp>
        <p:nvSpPr>
          <p:cNvPr id="3" name="Subtitle 2"/>
          <p:cNvSpPr>
            <a:spLocks noGrp="1"/>
          </p:cNvSpPr>
          <p:nvPr>
            <p:ph type="subTitle" idx="1"/>
          </p:nvPr>
        </p:nvSpPr>
        <p:spPr/>
        <p:txBody>
          <a:bodyPr/>
          <a:lstStyle/>
          <a:p>
            <a:r>
              <a:t>医疗决策支持系统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系统发展历史与现状分析</a:t>
            </a:r>
          </a:p>
        </p:txBody>
      </p:sp>
      <p:sp>
        <p:nvSpPr>
          <p:cNvPr id="3" name="Text Placeholder 2"/>
          <p:cNvSpPr>
            <a:spLocks noGrp="1"/>
          </p:cNvSpPr>
          <p:nvPr>
            <p:ph type="body" idx="1"/>
          </p:nvPr>
        </p:nvSpPr>
        <p:spPr/>
        <p:txBody>
          <a:bodyPr/>
          <a:lstStyle/>
          <a:p>
            <a:r>
              <a:t>医疗决策支持系统的发展历史</a:t>
            </a:r>
          </a:p>
        </p:txBody>
      </p:sp>
      <p:sp>
        <p:nvSpPr>
          <p:cNvPr id="4" name="Content Placeholder 3"/>
          <p:cNvSpPr>
            <a:spLocks noGrp="1"/>
          </p:cNvSpPr>
          <p:nvPr>
            <p:ph sz="half" idx="2"/>
          </p:nvPr>
        </p:nvSpPr>
        <p:spPr/>
        <p:txBody>
          <a:bodyPr/>
          <a:lstStyle/>
          <a:p>
            <a:r>
              <a:t>1.早期发展阶段</a:t>
            </a:r>
          </a:p>
          <a:p>
            <a:r>
              <a:t>2.技术驱动阶段</a:t>
            </a:r>
          </a:p>
          <a:p>
            <a:r>
              <a:t>3.智能化和个性化发展时期</a:t>
            </a:r>
          </a:p>
          <a:p/>
        </p:txBody>
      </p:sp>
      <p:sp>
        <p:nvSpPr>
          <p:cNvPr id="5" name="Text Placeholder 4"/>
          <p:cNvSpPr>
            <a:spLocks noGrp="1"/>
          </p:cNvSpPr>
          <p:nvPr>
            <p:ph type="body" idx="3"/>
          </p:nvPr>
        </p:nvSpPr>
        <p:spPr/>
        <p:txBody>
          <a:bodyPr/>
          <a:lstStyle/>
          <a:p>
            <a:r>
              <a:t>技术进步对医疗决策支持系统的影响</a:t>
            </a:r>
          </a:p>
        </p:txBody>
      </p:sp>
      <p:sp>
        <p:nvSpPr>
          <p:cNvPr id="6" name="Content Placeholder 5"/>
          <p:cNvSpPr>
            <a:spLocks noGrp="1"/>
          </p:cNvSpPr>
          <p:nvPr>
            <p:ph sz="half" idx="4"/>
          </p:nvPr>
        </p:nvSpPr>
        <p:spPr/>
        <p:txBody>
          <a:bodyPr/>
          <a:lstStyle/>
          <a:p>
            <a:r>
              <a:t>1.计算机技术和数据库的应用</a:t>
            </a:r>
          </a:p>
          <a:p>
            <a:r>
              <a:t>2.人工智能和机器学习的融入</a:t>
            </a:r>
          </a:p>
          <a:p>
            <a:r>
              <a:t>3.医学知识图谱与数据挖掘的融合</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系统发展历史与现状分析</a:t>
            </a:r>
          </a:p>
        </p:txBody>
      </p:sp>
      <p:sp>
        <p:nvSpPr>
          <p:cNvPr id="3" name="Text Placeholder 2"/>
          <p:cNvSpPr>
            <a:spLocks noGrp="1"/>
          </p:cNvSpPr>
          <p:nvPr>
            <p:ph type="body" idx="1"/>
          </p:nvPr>
        </p:nvSpPr>
        <p:spPr/>
        <p:txBody>
          <a:bodyPr/>
          <a:lstStyle/>
          <a:p>
            <a:r>
              <a:t>医疗决策支持系统的功能演变</a:t>
            </a:r>
          </a:p>
        </p:txBody>
      </p:sp>
      <p:sp>
        <p:nvSpPr>
          <p:cNvPr id="4" name="Content Placeholder 3"/>
          <p:cNvSpPr>
            <a:spLocks noGrp="1"/>
          </p:cNvSpPr>
          <p:nvPr>
            <p:ph sz="half" idx="2"/>
          </p:nvPr>
        </p:nvSpPr>
        <p:spPr/>
        <p:txBody>
          <a:bodyPr/>
          <a:lstStyle/>
          <a:p>
            <a:r>
              <a:t>1.提供信息查询和统计分析功能</a:t>
            </a:r>
          </a:p>
          <a:p>
            <a:r>
              <a:t>2.实现临床路径管理和病案质控</a:t>
            </a:r>
          </a:p>
          <a:p>
            <a:r>
              <a:t>3.开发智能辅助诊断和治疗推荐模块</a:t>
            </a:r>
          </a:p>
          <a:p/>
        </p:txBody>
      </p:sp>
      <p:sp>
        <p:nvSpPr>
          <p:cNvPr id="5" name="Text Placeholder 4"/>
          <p:cNvSpPr>
            <a:spLocks noGrp="1"/>
          </p:cNvSpPr>
          <p:nvPr>
            <p:ph type="body" idx="3"/>
          </p:nvPr>
        </p:nvSpPr>
        <p:spPr/>
        <p:txBody>
          <a:bodyPr/>
          <a:lstStyle/>
          <a:p>
            <a:r>
              <a:t>医疗决策支持系统在国内外的应用现状</a:t>
            </a:r>
          </a:p>
        </p:txBody>
      </p:sp>
      <p:sp>
        <p:nvSpPr>
          <p:cNvPr id="6" name="Content Placeholder 5"/>
          <p:cNvSpPr>
            <a:spLocks noGrp="1"/>
          </p:cNvSpPr>
          <p:nvPr>
            <p:ph sz="half" idx="4"/>
          </p:nvPr>
        </p:nvSpPr>
        <p:spPr/>
        <p:txBody>
          <a:bodyPr/>
          <a:lstStyle/>
          <a:p>
            <a:r>
              <a:t>1.国内应用的普及程度和局限性</a:t>
            </a:r>
          </a:p>
          <a:p>
            <a:r>
              <a:t>2.国际上的先进经验和成功案例</a:t>
            </a:r>
          </a:p>
          <a:p>
            <a:r>
              <a:t>3.系统实施的效果评估和反馈</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系统发展历史与现状分析</a:t>
            </a:r>
          </a:p>
        </p:txBody>
      </p:sp>
      <p:sp>
        <p:nvSpPr>
          <p:cNvPr id="3" name="Text Placeholder 2"/>
          <p:cNvSpPr>
            <a:spLocks noGrp="1"/>
          </p:cNvSpPr>
          <p:nvPr>
            <p:ph type="body" idx="1"/>
          </p:nvPr>
        </p:nvSpPr>
        <p:spPr/>
        <p:txBody>
          <a:bodyPr/>
          <a:lstStyle/>
          <a:p>
            <a:r>
              <a:t>医疗决策支持系统的未来发展趋势</a:t>
            </a:r>
          </a:p>
        </p:txBody>
      </p:sp>
      <p:sp>
        <p:nvSpPr>
          <p:cNvPr id="4" name="Content Placeholder 3"/>
          <p:cNvSpPr>
            <a:spLocks noGrp="1"/>
          </p:cNvSpPr>
          <p:nvPr>
            <p:ph sz="half" idx="2"/>
          </p:nvPr>
        </p:nvSpPr>
        <p:spPr/>
        <p:txBody>
          <a:bodyPr/>
          <a:lstStyle/>
          <a:p>
            <a:r>
              <a:t>1.云计算和大数据平台的集成</a:t>
            </a:r>
          </a:p>
          <a:p>
            <a:r>
              <a:t>2.预测模型和精准医疗的应用</a:t>
            </a:r>
          </a:p>
          <a:p>
            <a:r>
              <a:t>3.跨学科合作和标准化建设的重要性</a:t>
            </a:r>
          </a:p>
          <a:p/>
        </p:txBody>
      </p:sp>
      <p:sp>
        <p:nvSpPr>
          <p:cNvPr id="5" name="Text Placeholder 4"/>
          <p:cNvSpPr>
            <a:spLocks noGrp="1"/>
          </p:cNvSpPr>
          <p:nvPr>
            <p:ph type="body" idx="3"/>
          </p:nvPr>
        </p:nvSpPr>
        <p:spPr/>
        <p:txBody>
          <a:bodyPr/>
          <a:lstStyle/>
          <a:p>
            <a:r>
              <a:t>挑战与应对策略：推动医疗决策支持系统的发展</a:t>
            </a:r>
          </a:p>
        </p:txBody>
      </p:sp>
      <p:sp>
        <p:nvSpPr>
          <p:cNvPr id="6" name="Content Placeholder 5"/>
          <p:cNvSpPr>
            <a:spLocks noGrp="1"/>
          </p:cNvSpPr>
          <p:nvPr>
            <p:ph sz="half" idx="4"/>
          </p:nvPr>
        </p:nvSpPr>
        <p:spPr/>
        <p:txBody>
          <a:bodyPr/>
          <a:lstStyle/>
          <a:p>
            <a:r>
              <a:t>1.数据安全和隐私保护问题</a:t>
            </a:r>
          </a:p>
          <a:p>
            <a:r>
              <a:t>2.法规政策和伦理考量</a:t>
            </a:r>
          </a:p>
          <a:p>
            <a:r>
              <a:t>3.促进技术创新和教育培养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技术基础：人工智能与大数据</a:t>
            </a:r>
          </a:p>
        </p:txBody>
      </p:sp>
      <p:sp>
        <p:nvSpPr>
          <p:cNvPr id="3" name="Subtitle 2"/>
          <p:cNvSpPr>
            <a:spLocks noGrp="1"/>
          </p:cNvSpPr>
          <p:nvPr>
            <p:ph type="subTitle" idx="1"/>
          </p:nvPr>
        </p:nvSpPr>
        <p:spPr/>
        <p:txBody>
          <a:bodyPr/>
          <a:lstStyle/>
          <a:p>
            <a:r>
              <a:t>医疗决策支持系统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技术基础：人工智能与大数据</a:t>
            </a:r>
          </a:p>
        </p:txBody>
      </p:sp>
      <p:sp>
        <p:nvSpPr>
          <p:cNvPr id="3" name="Text Placeholder 2"/>
          <p:cNvSpPr>
            <a:spLocks noGrp="1"/>
          </p:cNvSpPr>
          <p:nvPr>
            <p:ph type="body" idx="1"/>
          </p:nvPr>
        </p:nvSpPr>
        <p:spPr/>
        <p:txBody>
          <a:bodyPr/>
          <a:lstStyle/>
          <a:p>
            <a:r>
              <a:t>医学影像分析</a:t>
            </a:r>
          </a:p>
        </p:txBody>
      </p:sp>
      <p:sp>
        <p:nvSpPr>
          <p:cNvPr id="4" name="Content Placeholder 3"/>
          <p:cNvSpPr>
            <a:spLocks noGrp="1"/>
          </p:cNvSpPr>
          <p:nvPr>
            <p:ph sz="half" idx="2"/>
          </p:nvPr>
        </p:nvSpPr>
        <p:spPr/>
        <p:txBody>
          <a:bodyPr/>
          <a:lstStyle/>
          <a:p>
            <a:r>
              <a:t>1.深度学习技术在医学影像处理和分析中的应用越来越广泛，可以提高诊断的准确性和效率。</a:t>
            </a:r>
          </a:p>
          <a:p>
            <a:r>
              <a:t>2.病变检测和分割是医学影像分析的关键任务，通过深度学习模型可以自动识别和定位病变区域。</a:t>
            </a:r>
          </a:p>
          <a:p>
            <a:r>
              <a:t>3.医学影像的三维重建和可视化也是重要的研究方向，可以帮助医生更好地理解病变的形态和位置。</a:t>
            </a:r>
          </a:p>
          <a:p/>
        </p:txBody>
      </p:sp>
      <p:sp>
        <p:nvSpPr>
          <p:cNvPr id="5" name="Text Placeholder 4"/>
          <p:cNvSpPr>
            <a:spLocks noGrp="1"/>
          </p:cNvSpPr>
          <p:nvPr>
            <p:ph type="body" idx="3"/>
          </p:nvPr>
        </p:nvSpPr>
        <p:spPr/>
        <p:txBody>
          <a:bodyPr/>
          <a:lstStyle/>
          <a:p>
            <a:r>
              <a:t>自然语言处理</a:t>
            </a:r>
          </a:p>
        </p:txBody>
      </p:sp>
      <p:sp>
        <p:nvSpPr>
          <p:cNvPr id="6" name="Content Placeholder 5"/>
          <p:cNvSpPr>
            <a:spLocks noGrp="1"/>
          </p:cNvSpPr>
          <p:nvPr>
            <p:ph sz="half" idx="4"/>
          </p:nvPr>
        </p:nvSpPr>
        <p:spPr/>
        <p:txBody>
          <a:bodyPr/>
          <a:lstStyle/>
          <a:p>
            <a:r>
              <a:t>1.自然语言处理技术可以应用于电子病历的结构化和标准化，提高信息检索和利用的效率。</a:t>
            </a:r>
          </a:p>
          <a:p>
            <a:r>
              <a:t>2.问答系统和对话机器人可以为患者提供方便快捷的咨询服务，减轻医生的工作压力。</a:t>
            </a:r>
          </a:p>
          <a:p>
            <a:r>
              <a:t>3.文本挖掘和情感分析可以用于医疗质量评价和满意度调查，帮助医院改进服务质量和管理效果。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技术基础：人工智能与大数据</a:t>
            </a:r>
          </a:p>
        </p:txBody>
      </p:sp>
      <p:sp>
        <p:nvSpPr>
          <p:cNvPr id="3" name="Text Placeholder 2"/>
          <p:cNvSpPr>
            <a:spLocks noGrp="1"/>
          </p:cNvSpPr>
          <p:nvPr>
            <p:ph type="body" idx="1"/>
          </p:nvPr>
        </p:nvSpPr>
        <p:spPr/>
        <p:txBody>
          <a:bodyPr/>
          <a:lstStyle/>
          <a:p>
            <a:r>
              <a:t>机器学习算法</a:t>
            </a:r>
          </a:p>
        </p:txBody>
      </p:sp>
      <p:sp>
        <p:nvSpPr>
          <p:cNvPr id="4" name="Content Placeholder 3"/>
          <p:cNvSpPr>
            <a:spLocks noGrp="1"/>
          </p:cNvSpPr>
          <p:nvPr>
            <p:ph sz="half" idx="2"/>
          </p:nvPr>
        </p:nvSpPr>
        <p:spPr/>
        <p:txBody>
          <a:bodyPr/>
          <a:lstStyle/>
          <a:p>
            <a:r>
              <a:t>1.机器学习算法在预测疾病风险、制定个性化治疗方案等方面有广泛应用。</a:t>
            </a:r>
          </a:p>
          <a:p>
            <a:r>
              <a:t>2.集成学习和迁移学习等方法可以提高模型的泛化能力和适应性。</a:t>
            </a:r>
          </a:p>
          <a:p>
            <a:r>
              <a:t>3.隐私保护和数据安全是机器学习在医疗领域应用的重要问题，需要采取有效的措施进行保障。</a:t>
            </a:r>
          </a:p>
          <a:p/>
        </p:txBody>
      </p:sp>
      <p:sp>
        <p:nvSpPr>
          <p:cNvPr id="5" name="Text Placeholder 4"/>
          <p:cNvSpPr>
            <a:spLocks noGrp="1"/>
          </p:cNvSpPr>
          <p:nvPr>
            <p:ph type="body" idx="3"/>
          </p:nvPr>
        </p:nvSpPr>
        <p:spPr/>
        <p:txBody>
          <a:bodyPr/>
          <a:lstStyle/>
          <a:p>
            <a:r>
              <a:t>生物信息学</a:t>
            </a:r>
          </a:p>
        </p:txBody>
      </p:sp>
      <p:sp>
        <p:nvSpPr>
          <p:cNvPr id="6" name="Content Placeholder 5"/>
          <p:cNvSpPr>
            <a:spLocks noGrp="1"/>
          </p:cNvSpPr>
          <p:nvPr>
            <p:ph sz="half" idx="4"/>
          </p:nvPr>
        </p:nvSpPr>
        <p:spPr/>
        <p:txBody>
          <a:bodyPr/>
          <a:lstStyle/>
          <a:p>
            <a:r>
              <a:t>1.生物信息学是医学与计算机科学交叉学科，主要应用于基因测序和蛋白质结构分析等领域。</a:t>
            </a:r>
          </a:p>
          <a:p>
            <a:r>
              <a:t>2.大数据分析技术和云计算平台的发展为生物信息学的研究提供了强大的支持。</a:t>
            </a:r>
          </a:p>
          <a:p>
            <a:r>
              <a:t>3.基因组学和表观遗传学等领域的研究成果有助于开发新的药物和治疗方法。</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技术基础：人工智能与大数据</a:t>
            </a:r>
          </a:p>
        </p:txBody>
      </p:sp>
      <p:sp>
        <p:nvSpPr>
          <p:cNvPr id="3" name="Text Placeholder 2"/>
          <p:cNvSpPr>
            <a:spLocks noGrp="1"/>
          </p:cNvSpPr>
          <p:nvPr>
            <p:ph type="body" idx="1"/>
          </p:nvPr>
        </p:nvSpPr>
        <p:spPr/>
        <p:txBody>
          <a:bodyPr/>
          <a:lstStyle/>
          <a:p>
            <a:r>
              <a:t>智能硬件设备</a:t>
            </a:r>
          </a:p>
        </p:txBody>
      </p:sp>
      <p:sp>
        <p:nvSpPr>
          <p:cNvPr id="4" name="Content Placeholder 3"/>
          <p:cNvSpPr>
            <a:spLocks noGrp="1"/>
          </p:cNvSpPr>
          <p:nvPr>
            <p:ph sz="half" idx="2"/>
          </p:nvPr>
        </p:nvSpPr>
        <p:spPr/>
        <p:txBody>
          <a:bodyPr/>
          <a:lstStyle/>
          <a:p>
            <a:r>
              <a:t>1.可穿戴设备和移动医疗设备可以实时监测患者的生理指标和健康状况，实现远程监控和预警。</a:t>
            </a:r>
          </a:p>
          <a:p>
            <a:r>
              <a:t>2.手术机器人和辅助设备可以提高手术的安全性和精确度，降低并发症的风险。</a:t>
            </a:r>
          </a:p>
          <a:p>
            <a:r>
              <a:t>3.物联网和5G通信技术的应用可以实现医疗设备的智能化和网络化，提高医疗服务的便捷性和可靠性。</a:t>
            </a:r>
          </a:p>
          <a:p/>
        </p:txBody>
      </p:sp>
      <p:sp>
        <p:nvSpPr>
          <p:cNvPr id="5" name="Text Placeholder 4"/>
          <p:cNvSpPr>
            <a:spLocks noGrp="1"/>
          </p:cNvSpPr>
          <p:nvPr>
            <p:ph type="body" idx="3"/>
          </p:nvPr>
        </p:nvSpPr>
        <p:spPr/>
        <p:txBody>
          <a:bodyPr/>
          <a:lstStyle/>
          <a:p>
            <a:r>
              <a:t>区块链技术</a:t>
            </a:r>
          </a:p>
        </p:txBody>
      </p:sp>
      <p:sp>
        <p:nvSpPr>
          <p:cNvPr id="6" name="Content Placeholder 5"/>
          <p:cNvSpPr>
            <a:spLocks noGrp="1"/>
          </p:cNvSpPr>
          <p:nvPr>
            <p:ph sz="half" idx="4"/>
          </p:nvPr>
        </p:nvSpPr>
        <p:spPr/>
        <p:txBody>
          <a:bodyPr/>
          <a:lstStyle/>
          <a:p>
            <a:r>
              <a:t>1.区块链技术可以用于医疗数据的安全存储和共享，保护患者的隐私权益。</a:t>
            </a:r>
          </a:p>
          <a:p>
            <a:r>
              <a:t>2.去中心化和透明化的特性可以提高医疗数据的真实性和可信度，促进科研合作和临床决策。</a:t>
            </a:r>
          </a:p>
          <a:p>
            <a:r>
              <a:t>3.区块链技术在医疗供应链管理和药品追溯等方面也有广阔的应用前景。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系统架构及主要功能模块</a:t>
            </a:r>
          </a:p>
        </p:txBody>
      </p:sp>
      <p:sp>
        <p:nvSpPr>
          <p:cNvPr id="3" name="Subtitle 2"/>
          <p:cNvSpPr>
            <a:spLocks noGrp="1"/>
          </p:cNvSpPr>
          <p:nvPr>
            <p:ph type="subTitle" idx="1"/>
          </p:nvPr>
        </p:nvSpPr>
        <p:spPr/>
        <p:txBody>
          <a:bodyPr/>
          <a:lstStyle/>
          <a:p>
            <a:r>
              <a:t>医疗决策支持系统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系统架构及主要功能模块</a:t>
            </a:r>
          </a:p>
        </p:txBody>
      </p:sp>
      <p:sp>
        <p:nvSpPr>
          <p:cNvPr id="3" name="Text Placeholder 2"/>
          <p:cNvSpPr>
            <a:spLocks noGrp="1"/>
          </p:cNvSpPr>
          <p:nvPr>
            <p:ph type="body" idx="1"/>
          </p:nvPr>
        </p:nvSpPr>
        <p:spPr/>
        <p:txBody>
          <a:bodyPr/>
          <a:lstStyle/>
          <a:p>
            <a:r>
              <a:t>【医疗决策支持系统架构】：</a:t>
            </a:r>
          </a:p>
        </p:txBody>
      </p:sp>
      <p:sp>
        <p:nvSpPr>
          <p:cNvPr id="4" name="Content Placeholder 3"/>
          <p:cNvSpPr>
            <a:spLocks noGrp="1"/>
          </p:cNvSpPr>
          <p:nvPr>
            <p:ph sz="half" idx="2"/>
          </p:nvPr>
        </p:nvSpPr>
        <p:spPr/>
        <p:txBody>
          <a:bodyPr/>
          <a:lstStyle/>
          <a:p>
            <a:r>
              <a:t>1.分层设计：医疗决策支持系统采用分层架构，包括数据访问层、业务逻辑层和用户界面层，有助于各层次的职责清晰，便于维护和扩展。</a:t>
            </a:r>
          </a:p>
          <a:p>
            <a:r>
              <a:t>2.数据集成：通过数据集成技术，将来自不同来源的数据进行清洗、转换和整合，为决策支持提供全面、一致的基础数据。</a:t>
            </a:r>
          </a:p>
          <a:p>
            <a:r>
              <a:t>3.系统拓展性：采用模块化设计，可以根据需求灵活添加或修改功能模块，满足医疗环境变化带来的新需求。</a:t>
            </a:r>
          </a:p>
          <a:p>
            <a:r>
              <a:t>【临床知识库构建】：</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https://d.book118.com/957060156102006042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医疗决策支持系统定义与概述</vt:lpstr>
      <vt:lpstr> 医疗决策支持系统定义与概述</vt:lpstr>
      <vt:lpstr> 系统发展历史与现状分析</vt:lpstr>
      <vt:lpstr> 系统发展历史与现状分析</vt:lpstr>
      <vt:lpstr> 系统发展历史与现状分析</vt:lpstr>
      <vt:lpstr> 系统发展历史与现状分析</vt:lpstr>
      <vt:lpstr> 技术基础：人工智能与大数据</vt:lpstr>
      <vt:lpstr> 技术基础：人工智能与大数据</vt:lpstr>
      <vt:lpstr> 技术基础：人工智能与大数据</vt:lpstr>
      <vt:lpstr> 技术基础：人工智能与大数据</vt:lpstr>
      <vt:lpstr> 系统架构及主要功能模块</vt:lpstr>
      <vt:lpstr> 系统架构及主要功能模块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2024-09-15T19:23:54.061</cp:lastPrinted>
  <dcterms:created xsi:type="dcterms:W3CDTF">2024-09-15T11:23:54Z</dcterms:created>
  <dcterms:modified xsi:type="dcterms:W3CDTF">2024-09-15T11:23:56Z</dcterms:modified>
</cp:coreProperties>
</file>