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9335F-6516-477C-B090-880FE5731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FBD39-DA4B-486A-928F-F39033153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3C7D1-DFBC-47F8-83C1-3564C71D8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471E6-984C-4F3A-9AE4-BCBD557F8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EAAE33-DA5C-4B21-BF3B-1B2667182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AA8A54-3F32-4700-8F55-42A7871A5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CA3D7B-0AA4-4ED6-8741-1F98DB739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D52A2-7DDF-4473-B40B-040A3C769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0CB9F-15A2-4326-863B-F3F0E259E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9117D-4E50-42CC-BB60-D6FC7BFCE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F79B3-1A11-4ED4-9A47-A4B52E8F4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6304405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《企业的并购与重组》ppt课件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企业重组概述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企业并购的流程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企业重组的实施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企业并购与重组的风险及防范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企业并购与重组的成功案例分析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74" r="328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企业并购是指在市场机制作用下，企业为了获得其他企业的控制权而进行的产权交易活动。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横向并购、纵向并购、混合并购、杠杆并购、跨国并购等。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并购的动因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扩大市场份额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获取资源或资质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进入新市场或新领域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实现规模经济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从早期的横向并购、纵向并购到现代的混合并购、跨国并购等。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全球化、多元化、资本运作、信息技术应用等。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数字化、绿色化、共享经济等可能成为新的并购热点领域。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并购的历史与趋势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企业重组概述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企业重组是对企业进行的一种全方位的变革活动，涉及企业组织结构、管理方式、业务范围等方面的调整和优化。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企业重组有多种类型，包括但不限于合并、收购、剥离、分立等。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提高经营效率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实现规模经济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调整产业结构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重组的动因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通过重组可以优化资源配置，提高企业的经营效率和盈利能力。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通过合并或收购，企业可以扩大规模，实现规模经济效应，降低成本。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通过收购或合并，企业可以拓展市场份额，提高市场竞争力。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企业可以通过重组来调整自身的产业结构，进入新的业务领域或退出不具竞争力的领域。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企业重组的历史可以追溯到20世纪初，经历了多次并购浪潮。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目前，企业重组的趋势是更加注重战略协同和文化融合，强调轻资产和互联网化。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当前趋势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未来，企业重组将更加注重创新和科技驱动，数字化和智能化将成为重要的重组方式。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重组的历史与趋势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企业并购的流程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尽职调查是并购流程中的重要环节，目的是对目标企业进行全面的调查，评估其资产、负债、经营、法律等方面的情况。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尽职调查过程中需要关注目标企业的财务报表、税务情况、合同协议、知识产权等方面，以确保并购后的整合顺利。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尽职调查通常包括财务尽职调查、法律尽职调查和商业尽职调查等方面，以确保并购交易的可行性和风险可控。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尽职调查团队通常由专业人士组成，包括会计师、律师、行业专家等，以确保调查的准确性和全面性。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尽职调查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估值与定价是并购交易的核心问题之一，目的是确定目标企业的合理价值，为并购定价提供依据。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定价则是在估值的基础上，综合考虑并购双方的利益和市场状况，确定最终的并购价格。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估值与定价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估值方法包括比较法、折现法、成本法等，根据目标企业的具体情况和并购目的选择合适的估值方法。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在估值与定价过程中，需要充分考虑目标企业的未来发展前景和市场潜力，以避免低估或高估目标企业的价值。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并购融资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并购融资是并购交易中不可或缺的一环，目的是为并购提供资金支持。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并购融资还需要考虑并购后的资本结构和管理层持股比例等因素，以确保并购后的稳定和发展。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融资成本和风险是并购融资过程中需要考虑的重要因素，企业需要选择合适的融资方式，以降低融资成本和风险。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融资方式包括内部融资和外部融资，内部融资通常是企业自有资金或经营利润的积累，外部融资则包括银行贷款、发行债券、股权融资等。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https://d.book118.com/957063044053006042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2024-09-15T14:30:57.162</cp:lastPrinted>
  <dcterms:created xsi:type="dcterms:W3CDTF">2024-09-15T06:30:57Z</dcterms:created>
  <dcterms:modified xsi:type="dcterms:W3CDTF">2024-09-15T06:30:59Z</dcterms:modified>
</cp:coreProperties>
</file>