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DAFF1-200E-41E0-8942-61F26814D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E4B2-908A-4934-8265-8B819B0F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9838D-B8BA-4508-99B7-83D6A859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55B13-C915-463B-ACC8-AE1CBAE7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C25BC-44A0-4DE0-9E56-46854F9C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485BD-A4FB-45E5-94AB-33FCEF148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81DC8-D2A5-4C26-8F55-76D77C3C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002C3-A277-4C1F-93EA-9511427C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39A51-010D-43F3-971C-2256E067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A42D8-94AA-4531-8ACD-7F517980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39F5-DF9D-413F-9F30-794DC654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3066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培养宝宝的自我保护意识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社会交往中的自我保护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96" r="268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帮助宝宝建立自我保护意识，提高应对潜在危险的能力。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随着社会的快速发展，宝宝面临的安全隐患日益增多，培养自我保护意识至关重要。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18" r="2291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避免意外伤害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具备自我保护意识的宝宝能够主动识别和规避潜在的危险，降低意外伤害的风险。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增强心理素质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自我保护意识的培养有助于宝宝形成独立、自信、勇敢的心理品质，提高应对挑战的能力。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促进全面发展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自我保护能力是宝宝综合素质的重要组成部分，对于宝宝的身心健康和全面发展具有重要意义。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确保家具摆放平稳，防止宝宝攀爬或拉倒家具造成伤害。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使用插座保护盖，避免宝宝触电。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将药品、清洁剂、刀具等危险品存放在宝宝触及不到的地方。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安装防护网或栏杆，防止宝宝坠落。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家具摆放稳定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插座保护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危险品存放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窗户和阳台安全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3208" r="3208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5042" r="15042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家居安全常识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监护宝宝行动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烫伤预防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时刻关注宝宝的行动，避免其接触危险物品或进行危险行为。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选择适合宝宝年龄、无毒、无小零件的玩具，定期检查玩具是否破损。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将热水、热饮等放在宝宝触及不到的地方，使用隔热垫防止烫伤。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教育宝宝不要玩火，定期检查家中火源和电器设备。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防止意外伤害的措施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教育宝宝遇到火灾时要保持冷静，用湿毛巾捂住口鼻，低姿势逃生。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教宝宝地震时迅速躲到桌子下、墙角等安全地带，保护头部。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地震避险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教宝宝熟记家长联系方式和紧急求助电话，如110、120等。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求助电话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教育宝宝不要随意给陌生人开门，遇到危险时大声呼救。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应对陌生人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紧急情况下的自救方法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家长需凭接送卡接送孩子，确保孩子安全进出幼儿园。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严格遵守接送制度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禁止携带危险物品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禁止孩子携带刀具、打火机等危险物品进入幼儿园。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定期对幼儿园内的安全设施进行检查，确保设施完好有效。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教育孩子尊重老师和小朋友，学会倾听和表达自己的想法。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鼓励孩子与小朋友友好相处，学会分享和合作。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友好相处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当孩子遇到困难或危险时，应教育孩子及时向老师或家长求助。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与老师和小朋友的相处之道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进行地震应急演练，让孩子了解地震时的安全避震措施。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定期组织火灾逃生演练，让孩子掌握正确的逃生方法和路线。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防暴恐演练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开展防暴恐演练，提高孩子应对突发事件时的自我保护能力。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83" r="14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https://d.book118.com/957063066122006044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2024-09-19T03:48:30.244</cp:lastPrinted>
  <dcterms:created xsi:type="dcterms:W3CDTF">2024-09-18T19:48:30Z</dcterms:created>
  <dcterms:modified xsi:type="dcterms:W3CDTF">2024-09-18T19:48:32Z</dcterms:modified>
</cp:coreProperties>
</file>