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A8C5C-5A33-4C37-A60D-9B4BC0874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D4599-1721-434D-8533-B64B2C328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2D585-D5B9-40FA-916F-6142D0FAC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0BBDCA-1BDB-4898-817D-578E16704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A86131-88AB-44C4-9265-5BB90C6C9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FE899A-946A-4804-AED9-9D0E2D549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DFF727-C365-4FF9-9711-1D008B643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A523E3-C7EC-4E25-94E5-375DE8EC1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E1461F-0C44-464D-AF8F-57426E267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8A8AA-67FF-46BE-833C-839CEE67D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BF83C-0644-413D-9F0F-8283C81F0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6310213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《无偿献血知识》ppt课件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献血的基本知识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献血的过程与护理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献血的益处与社会责任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无偿献血的发展与推广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献血的基本知识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863" r="298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975" r="3097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献血是指通过医疗单位或献血站，将健康的血液采集出来，用于救治患者或进行血液储备的行为。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献血是一种无私奉献的行为，能够拯救他人的生命，促进社会和谐与进步。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献血的定义与意义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全血献血和成分献血。全血献血是指采集完整的血液；成分献血是指采集血液中的特定成分，如血小板、血浆等。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献血可采用捐献式和抽取式两种方式。捐献式是指通过血液分离机将血液分离成不同的成分；抽取式是指直接从献血者的血管中抽取血液。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种类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方式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献血的种类与方式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年龄在18-60周岁，体重符合要求，身体健康，无传染性疾病，无严重疾病史的人群均可参加献血。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献血前应保持充足的睡眠，饮食宜清淡，避免过度劳累；献血过程中应放松心情，配合工作人员的指导；献血后应注意休息，避免剧烈运动，及时补充营养。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62" r="245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献血的适用人群与注意事项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献血的过程与护理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献血前应了解献血的相关知识，消除紧张情绪，配合工作人员完成献血流程。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献血前应保持充足的睡眠，避免过度疲劳。献血前24小时内不宜饮酒、食用油腻食物，以免影响血液质量。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献血前需要进行健康检查，包括体重、血压、脉搏、体温等指标，确保符合献血标准。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献血前一周内应避免服用药物，特别是阿司匹林、维生素E等药物，以免影响血液成分。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饮食与休息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健康检查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避免服用药物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了解献血知识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献血前的准备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填写表格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献血者需填写献血登记表，包括个人基本信息、健康状况、用药情况等。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采血过程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采血过程需使用一次性采血器材，确保安全卫生。采血过程中应保持放松，配合工作人员的指导。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血液检测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献血前需进行血液检测，包括血型、血红蛋白含量、转氨酶等指标，确保血液质量。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休息与观察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献血后需在采血室休息片刻，观察是否有不良反应。如有异常反应，应及时告知工作人员。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献血的过程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献血后应保持充足的休息时间，避免剧烈运动或过度劳累。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适当休息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献血后需适当补充营养，多食用富含蛋白质、铁、维生素等的食物，如瘦肉、猪肝、新鲜蔬菜等。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补充营养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献血后需保持采血部位的清洁干燥，避免感染。如出现红肿、疼痛等症状，应及时就医。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避免感染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如出现头晕、乏力、胸闷等症状，应立即平躺休息，补充水分。如症状持续加重，应及时就医。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不适反应的处理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献血后的护理与注意事项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献血的益处与社会责任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https://d.book118.com/957063102131006040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2024-09-13T04:16:54.652</cp:lastPrinted>
  <dcterms:created xsi:type="dcterms:W3CDTF">2024-09-12T20:16:54Z</dcterms:created>
  <dcterms:modified xsi:type="dcterms:W3CDTF">2024-09-12T20:16:56Z</dcterms:modified>
</cp:coreProperties>
</file>