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07079-FCE3-4B68-8130-FFCD42D68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9B2BD-A5AA-4F8E-A3A4-D9D87EF22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1FBDC-1638-45A3-AA88-6AA983C8E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83D3B-D129-4FA8-B8B6-DE2EB897A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10F546-0CCC-4030-8B94-F1468096F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6F3EE6-7707-4A61-AC44-D8B7D0EFC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0BF05B-3B3C-4055-91F9-E3F7E35C5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7CA9C-10C2-4269-B248-A6757CECB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226AA-449F-42C0-A471-5FF664FAA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79138-F83E-46DD-89DD-BBDA2C189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F99F2-98C7-4D5F-B7B8-7D1F46266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6320010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国际工程承包课件第四章国际工程承包风险管理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国际工程承包风险管理概述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国际工程承包风险识别与评估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国际工程承包风险应对与控制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国际工程承包风险监控与改进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国际工程承包风险管理案例分析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国际工程承包风险管理概述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510" b="105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风险是指在某一特定环境下，某一特定时间段内，某种损失发生的可能性。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风险具有客观性、普遍性、可预测性和可变性。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按照不同的标准，风险可以分为多种类型，如按照来源可分为政治风险、经济风险、社会风险和自然风险等；按照影响范围可分为项目风险和企业风险等。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风险识别是风险管理的基础，它是指通过一定的方法和手段，系统地、全面地识别出项目或企业所面临的各种风险，并对其进行分类和评估。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风险分类与识别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613" b="3613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随着国际工程承包市场的竞争日益激烈，风险管理已成为企业核心竞争力的重要组成部分。有效的风险管理可以帮助企业降低风险损失，提高经济效益，增强市场竞争力。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风险管理不仅有助于企业实现可持续发展，还可以提高企业的社会责任感和信誉度。同时，风险管理也是企业现代化管理的重要标志之一，对于推动企业管理和工程管理的创新发展具有重要意义。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国际工程承包风险识别与评估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利用专家经验和知识对项目潜在风险进行识别和分析。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专家调查法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通过集体讨论和创意激发，识别项目中可能存在的风险因素。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对可能导致项目风险的潜在原因进行深入分析，找出根本原因。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因果分析法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通过构建故障树图，对项目可能出现的风险进行逻辑推理和分析。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故障树分析法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评估风险事件发生的可能性。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风险发生概率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风险影响程度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风险优先级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风险阈值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评估风险事件对项目目标的影响程度。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根据风险发生概率和影响程度，确定风险的优先级。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设定风险接受标准，判断风险是否在可接受范围内。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风险评估指标体系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通过专家评估、比较分析等方法，对风险进行初步判断和分类。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运用概率统计、蒙特卡洛模拟等方法，对风险进行量化和评估。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综合考虑定性评估和定量评估的结果，得出项目风险的总体评价。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根据风险评估结果，制定相应的风险应对策略和措施。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国际工程承包风险应对与控制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https://d.book118.com/957063200101006041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2024-09-14T06:38:52.093</cp:lastPrinted>
  <dcterms:created xsi:type="dcterms:W3CDTF">2024-09-13T22:38:52Z</dcterms:created>
  <dcterms:modified xsi:type="dcterms:W3CDTF">2024-09-13T22:38:53Z</dcterms:modified>
</cp:coreProperties>
</file>