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784381-91C9-4400-BCF4-0FF4C9E79F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9BAEA5-2A46-4A3E-B025-6F89DB8BA6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0588C0-DC5D-4EB1-B980-EF9AA984E0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D49DB0-FB54-4B6E-B9AC-884020CCEF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34ACB4-7373-42BD-B055-986CDA2E6D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AF1F1E6-C406-40BC-A905-3B16A85CB2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7E0808C-B9F5-46D8-80C8-DC4DDF2408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431DDA-9D33-408B-976C-71B1AE495B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6891D6-7360-45FB-B983-3FB01C8E5D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8B06C5-998E-44A8-8A6B-23CE6E19DF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4280EC-B3DB-4B8A-97EE-A215F38D59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7064013103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会计发展史上的第五次革命--井尻雄士《三式簿记和收益动量</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井尻雄士的《三式簿记和收益动量》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会计发展史上的第五次革命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三式簿记的原理与实践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收益动量的概念与实践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井尻雄士的学术贡献与影响</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井尻雄士的《三式簿记和收益动量》</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799" r="3079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5015" r="1501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井尻雄士的生平简介</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他曾在国际知名商学院任教，并在多个国际会计组织担任要职，为会计理论的发展做出了卓越的贡献。</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井尻雄士（Yuji Ijiri）是一位著名的会计学者，出生于日本，拥有丰富的学术背景和实务经验。</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井尻雄士在《三式簿记和收益动量》一书中提出了三式簿记的概念，即将企业的经济活动分为三种类型：经营活动、投资活动和融资活动。</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他认为，通过三式簿记的记录和分析，可以更准确地反映企业的财务状况和经营成果，为决策者提供更有价值的信息。</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7542" b="27542"/>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井尻雄士还提出了收益动量的概念，即企业的收益不仅仅取决于其当前的业务活动，还与其过去和未来的投资决策密切相关。</a:t>
            </a:r>
          </a:p>
        </p:txBody>
      </p:sp>
      <p:pic>
        <p:nvPicPr>
          <p:cNvPr id="10" name="Picture 10"/>
          <p:cNvPicPr>
            <a:picLocks noChangeAspect="1"/>
          </p:cNvPicPr>
          <p:nvPr/>
        </p:nvPicPr>
        <p:blipFill>
          <a:blip r:embed="rId4"/>
          <a:srcRect t="31266" b="31266"/>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《三式簿记和收益动量》的主要观点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该书的观点和方法被广泛应用于企业财务报表的编制和分析，提高了会计信息的质量和决策相关性。</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井尻雄士的三式簿记和收益动量理论为后来的会计研究提供了重要的理论基础，促进了会计学科的发展和创新。</a:t>
            </a:r>
          </a:p>
        </p:txBody>
      </p:sp>
      <p:pic>
        <p:nvPicPr>
          <p:cNvPr id="7" name="Picture 7"/>
          <p:cNvPicPr>
            <a:picLocks noChangeAspect="1"/>
          </p:cNvPicPr>
          <p:nvPr/>
        </p:nvPicPr>
        <p:blipFill>
          <a:blip r:embed="rId2"/>
          <a:srcRect l="4522" r="452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673" b="673"/>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25" r="952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《三式簿记和收益动量》一书的出版标志着会计发展史上的第五次革命，对会计理论和实践产生了深远的影响。</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《三式簿记和收益动量》对会计发展的影响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会计发展史上的第五次革命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复式簿记的起源与普及，解决了单式簿记的缺陷，提高了会计信息的准确性。</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第一次革命</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第二次革命</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第三次革命</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第四次革命</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成本会计的出现，满足了企业对于成本控制和管理的需求，提高了企业的经济效益。</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财务会计与管理会计的分离，满足了外部利益相关者的信息需求，提高了会计信息的相关性和可靠性。</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财务报表的标准化和规范化，提高了不同企业间会计信息的可比性和透明度。</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前四次会计革命的回顾</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随着信息技术的发展和全球经济一体化的加速，传统会计模式难以满足企业对于灵活性和实时性的需求。</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引入三式簿记的概念，将会计要素分为经营活动、投资活动和融资活动三类，并引入收益动量概念，以动态方式反映企业的财务状况和经营成果。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第五次革命的背景和特点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背景</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4250" r="242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第五次革命将改变传统会计的静态报告方式，提供更加实时、动态的会计信息，提高会计信息的相关性和决策有用性。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影响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信息技术和大数据分析的进一步发展，三式簿记和收益动量有望成为未来会计发展的主流趋势，推动会计行业不断创新和发展。同时，这也需要会计理论和实践的不断完善和规范，以确保会计信息的质量和可靠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展望</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第五次革命的影响和展望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三式簿记的原理与实践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https://d.book118.com/957064013103006045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2024-09-20T07:09:40.733</cp:lastPrinted>
  <dcterms:created xsi:type="dcterms:W3CDTF">2024-09-19T23:09:40Z</dcterms:created>
  <dcterms:modified xsi:type="dcterms:W3CDTF">2024-09-19T23:09:42Z</dcterms:modified>
</cp:coreProperties>
</file>