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E0923-7C3F-456D-887D-B9D4C6F05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C04D4-BBC9-4CDD-A79B-335233AA1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18E8F-0271-42FB-B0F9-44E7C8C62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220B4-22DF-4D36-815B-B5B99CB23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704B40-597D-4842-AC7C-91594499A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BD67AB-6F11-46E0-9EEB-D14D0B8B7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6D0CB5-0BBB-48D6-8E42-1CB69E563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F706F-D0D2-4E0F-854E-43E361BE0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3C510-E9CE-4AD8-9E88-D54E10117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EACE8-D10B-4AD0-9B5F-3ACD898F5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E71AD-CE32-4EE5-85A0-C67E759EE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650251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4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专业级电动工具企业逆势崛起战略研究报告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专业级电动工具市场现状分析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企业逆势崛起的战略要素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案例分析：成功企业的经验与教训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专业级电动工具企业逆势崛起的路径选择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经济全球化背景下，专业级电动工具市场需求不断增长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传统电动工具企业面临转型升级压力，寻求新的发展机遇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新兴技术如人工智能、物联网等为专业级电动工具企业带来新的发展契机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探讨专业级电动工具企业如何在逆境中崛起，实现可持续发展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为电动工具企业提供战略指导，推动行业转型升级，提高国际竞争力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专业级电动工具市场现状分析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近年来，随着工业4.0的推进和智能制造的普及，专业级电动工具市场规模持续扩大。全球市场规模已达到数十亿美元，并以每年5%左右的速度递增。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未来几年，随着技术进步和产业升级，专业级电动工具市场将继续保持增长态势。特别是智能电动工具、数字电动工具等新兴产品将成为市场增长的重要动力。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目前，专业级电动工具市场竞争激烈，既有国际知名品牌如博世、史丹利等，也有国内品牌如东成、黑钻等。这些品牌在产品质量、技术研发、市场营销等方面展开激烈竞争。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为了在竞争中脱颖而出，各品牌纷纷加大研发投入，推出具有自主知识产权的产品；同时，通过并购、合作等方式整合产业链资源，提升综合竞争力。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专业级电动工具消费者主要是工业用户和DIY爱好者。他们对产品的性能、品质、安全性等方面要求较高，同时，对产品的易用性和售后服务也比较关注。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个性化、定制化产品的追求，专业级电动工具消费者需求也在不断变化。他们更倾向于选择符合自己使用习惯、满足特定需求的电动工具产品。因此，企业需要密切关注消费者需求变化，不断推出符合市场需求的新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企业逆势崛起的战略要素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专业级电动工具企业应注重产品质量，通过持续改进生产工艺和材料，确保产品性能稳定可靠，满足用户需求。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加大研发投入，关注行业技术发展趋势，不断推出具有创新性和前瞻性的产品，提高企业核心竞争力。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产品质量与创新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品牌建设与营销策略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明确品牌定位，塑造专业、高品质的品牌形象，提升消费者对品牌的认知度和信任度。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制定有针对性的营销策略，通过线上线下多渠道推广，扩大品牌影响力，提高市场份额。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加强与供应商的合作与沟通，优化供应链管理流程，降低采购成本，提高整体运营效率。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通过精细化管理和流程优化，降低生产成本，提高企业盈利能力。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供应链管理与成本控制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https://d.book118.com/957065025102006025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2024-08-30T01:20:48.913</cp:lastPrinted>
  <dcterms:created xsi:type="dcterms:W3CDTF">2024-08-29T17:20:48Z</dcterms:created>
  <dcterms:modified xsi:type="dcterms:W3CDTF">2024-08-29T17:20:51Z</dcterms:modified>
</cp:coreProperties>
</file>