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65EFC-D69E-4148-83D5-026642632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20333-D461-4275-AE3C-9F5F5953E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3E4F2-358F-43FF-B7CB-5B173F53D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D8C91-7CBA-4AB0-A053-685C4E04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2A2FD-DD82-4725-93EC-90EEABD99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9CE1E-69F7-4EC5-AEF4-97909273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10220-5B2F-401B-9521-D24B3112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5ECF9-89E2-43DD-9680-41986D0A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63BE3-EBF1-4B18-BDFA-8C3EB36E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1B83F-04C5-418A-B674-EA11733A0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F0FAB-5B3A-43D4-B4B8-8A0C69D6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5113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voc废气治理工程技术方案的技术标准与评价体系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VOC废气治理技术标准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评价体系的建立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常见VOC废气治理技术比较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技术方案的选择依据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VOC废气治理技术标准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排放标准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制定VOC废气的排放标准，限制废气中VOCs的浓度、排放量以及排放速率，确保废气治理后的排放符合国家和地方环保法规要求。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根据不同行业和工艺的特点，制定差异化的排放标准，以满足不同废气治理需求。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规定VOC废气治理设备对废气中VOCs的去除效率，确保处理后的废气满足国家和地方规定的处理效率要求。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针对不同VOCs成分和处理工艺，制定相应的处理效率标准，以确保废气治理效果稳定可靠。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处理效率标准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27" r="163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01" r="284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设备性能标准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确保设备性能符合标准要求，以保证废气治理工程的长期稳定运行和治理效果。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制定VOC废气治理设备的性能标准，包括设备的处理能力、运行稳定性、耐久性等方面。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9" r="1691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制定VOC废气治理工程的安全与环保标准，确保工程实施过程中的安全与环保要求得到满足。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强化工程的安全与环保监管，提高工程实施的安全与环保水平，降低工程对环境的影响。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安全与环保标准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评价体系的建立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评价体系应基于科学原理，确保评价结果的客观性和准确性。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导向性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评价体系应易于操作，方便实际应用，同时能够反映voc废气治理工程技术的实际情况。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评价体系应具有导向作用，能够引导voc废气治理工程技术向更加高效、环保、经济方向发展。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评价体系应涵盖多个方面，包括技术、经济、环境等，确保评价的全面性和综合性。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081" b="150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通过对不同voc废气治理工程技术方案的对比分析，评估各方案的优势和不足。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通过对voc废气治理工程技术的成本和效益进行分析，评估技术的经济性。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邀请专家对voc废气治理工程技术进行打分评价，综合专家意见得出评价结果。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专家打分法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通过对实际案例的分析和研究，评估voc废气治理工程技术的实际效果和应用前景。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包括排放污染物浓度、排放量、环境影响等。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包括voc废气治理效率、污染物去除率、设备运行稳定性等。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包括投资成本、运行费用、经济效益等。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常见VOC废气治理技术比较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吸附法是一种常见的VOC废气治理技术，通过吸附剂吸附废气中的有害物质，从而达到净化废气的目的。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吸附法具有处理效果好、适用范围广、操作简单等优点，可用于处理低浓度、组分复杂的VOC废气。常用的吸附剂包括活性炭、沸石、硅胶等。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https://d.book118.com/957065113140006042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2024-09-16T04:42:23.353</cp:lastPrinted>
  <dcterms:created xsi:type="dcterms:W3CDTF">2024-09-15T20:42:23Z</dcterms:created>
  <dcterms:modified xsi:type="dcterms:W3CDTF">2024-09-15T20:42:25Z</dcterms:modified>
</cp:coreProperties>
</file>