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1830F0-41CA-40BF-9E0C-52BE44056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190B85-86FF-438D-8AE3-3A3FDF1F9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29258A-C6A7-48C4-90B0-546596E3E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3B0CD4-24F9-4814-940D-D42299108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BA7D68-BFBE-44CE-8986-B4E06C625E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6E5664-772D-4A8B-B018-99BCF9972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3C1C59-CC31-4B30-9301-19C255BCB2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4C0D8D-F43E-48B9-BC7C-5C20DDE02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E22F07-B1CD-41F9-AE76-BFA351D1D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0A827-89AE-4859-959F-12401F7CD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CEF75-1F2F-4365-AB52-6C6C7EFA1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02010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中心静脉血氧饱和度监测在ICU中对肝功能不全患者的管理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肝功能不全患者的病理生理变化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中心静脉血氧饱和度监测在肝功能不全患者中的应用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ICU中肝功能不全患者的综合管理策略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案例分析与经验分享</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重症监护室（ICU）中肝功能不全患者的管理至关重要</a:t>
            </a:r>
          </a:p>
        </p:txBody>
      </p:sp>
      <p:pic>
        <p:nvPicPr>
          <p:cNvPr id="5" name="Picture 5"/>
          <p:cNvPicPr>
            <a:picLocks noChangeAspect="1"/>
          </p:cNvPicPr>
          <p:nvPr/>
        </p:nvPicPr>
        <p:blipFill>
          <a:blip r:embed="rId4"/>
          <a:srcRect l="16625" r="16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中心静脉血氧饱和度（ScvO2）监测作为评估组织氧合的有效指标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本研究旨在探讨ScvO2监测在ICU中对肝功能不全患者的管理作用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7458" r="174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肝功能不全可能导致代谢紊乱、药物清除率下降等问题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患者常伴有多器官功能衰竭，病情复杂且预后较差</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需要密切监测生命体征及肝功能指标，及时调整治疗方案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ICU中肝功能不全患者的特点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ScvO2反映了全身氧供与氧耗的平衡状态</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可帮助医生判断患者组织器官的灌注和氧合情况</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为调整治疗方案提供重要依据，如优化液体管理、改善心功能等</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有助于及时发现并处理潜在的并发症，改善患者预后</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中心静脉血氧饱和度监测的意义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中心静脉血氧饱和度监测技术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中心静脉血氧饱和度（ScvO2）监测是通过测量中心静脉血液中氧合血红蛋白占全部血红蛋白的百分比来评估全身氧合状态的一种方法。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通常通过放置中心静脉导管（如颈内静脉、锁骨下静脉或股静脉）来采集血样，然后使用血气分析仪测量ScvO2。此外，还可以使用连续监测设备，如近红外光谱仪，进行实时监测。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监测设备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中心静脉血氧饱和度监测设备包括血气分析仪、连续监测设备和相关的一次性耗材，如导管、注射器、采血管等。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操作步骤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放置中心静脉导管，连接监测设备，校准仪器，采集血样并进行分析，记录并解读数据。在操作过程中，需要严格遵守无菌操作原则，确保患者安全。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监测设备与操作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在监测过程中，要密切关注患者的生命体征和病情变化，及时发现并处理异常情况。同时，要保持监测设备的正常运行和准确性，定期进行维护和校准。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注意事项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放置中心静脉导管时可能出现气胸、血胸、感染等并发症。为预防这些并发症的发生，需要熟练掌握穿刺技术，严格遵守无菌操作原则，并在术后密切观察患者的症状和体征变化。此外，在监测过程中还要注意避免导管堵塞、脱落等情况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并发症预防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注意事项与并发症预防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肝功能不全患者的病理生理变化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蛋白质合成减少</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肝功能不全时，肝脏合成蛋白质的能力下降，导致血浆蛋白水平降低，易引发水肿和腹水。</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解毒功能减弱</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肝脏对药物和毒物的代谢能力降低，容易导致药物蓄积和中毒。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胆红素代谢障碍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肝功能受损时，胆红素代谢受到影响，导致血中胆红素水平升高，出现黄疸。</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肝脏功能与代谢异常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肝功能不全时，肝内血管阻力增加，门静脉血流量减少，导致门静脉高压，易引发食管胃底静脉曲张破裂出血。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正常情况下，肝动脉对肝脏的血流具有缓冲作用，肝功能不全时，这种缓冲作用减弱，肝脏血流量更易受全身血流量的影响。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血流动力学改变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肝动脉缓冲作用减弱</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门静脉高压</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https://d.book118.com/957102010164006040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2024-09-13T13:07:03.882</cp:lastPrinted>
  <dcterms:created xsi:type="dcterms:W3CDTF">2024-09-13T05:07:03Z</dcterms:created>
  <dcterms:modified xsi:type="dcterms:W3CDTF">2024-09-13T05:07:05Z</dcterms:modified>
</cp:coreProperties>
</file>