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102C-20A2-4FEB-A02A-DF798DCF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AC554-106D-49E6-AA7A-3685923F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17377-BF73-4B47-8463-B00859EF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9E98F-8C57-4735-A178-3B4B600E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5CD51-F3C4-42EA-9CAD-25CD101D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1AE6A9-4D9A-43CB-BE83-D8F21820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25180-6D42-46BC-80D2-815547E9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F295E-444F-4385-9810-303C8F72E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2129F-7D47-42C3-ACEF-3B2E8B37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35409-6A56-4339-BC33-38FB7C5B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43B59-69A4-451F-9E47-8CDA48AA7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02056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宜家品牌营销现状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宜家品牌市场表现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1943年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宜家开始设计并生产自己的家具产品，并逐渐发展成为全球知名的家居品牌。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宜家不断拓展全球市场，并持续推出创新的产品和服务。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319" r="393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提供美观、实用、价格合理的家居产品，帮助人们创造更好的生活空间。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提供优质生活，让更多人享受美好的家居环境。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品牌形象与文化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简洁、现代、北欧风格，注重实用性和美观性的结合。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品牌文化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以人为本，注重环保，倡导可持续发展。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宜家品牌营销策略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宜家不断推出新产品，以满足不同消费者的需求，并保持市场竞争力。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958" r="21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宜家注重产品质量，严格把控原材料采购和生产过程，确保产品符合环保和安全标准。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宜家的产品设计独特，风格简约时尚，符合现代家居审美趋势，吸引了大批年轻消费者。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宜家采用低价策略，通过规模效应和成本控制，降低产品价格，吸引更多消费者。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宜家推出多种套餐供消费者选择，满足不同预算和需求，提高客单价和销售额。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套餐销售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宜家定期开展促销活动，如打折、满减、赠品等，吸引消费者购买。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31" r="20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实体店与线上销售相结合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宜家在国内外拥有众多实体店，同时通过官方网站和电商平台进行线上销售，实现线上线下互动。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宜家与多家家居建材品牌合作，共同推广产品和服务，扩大市场份额。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国际扩张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宜家积极开拓国际市场，通过跨国经营和跨境电商等方式，提高品牌知名度和影响力。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宜家通过各种媒体渠道进行广告宣传，如电视、报纸、杂志、网络等，提高品牌知名度和美誉度。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宜家推出会员制度，为会员提供积分兑换、优惠折扣、新品试用等福利，增加客户忠诚度。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宜家注重体验式营销，通过实体店展示和家居搭配服务，让消费者亲身体验产品的品质和设计，提高购买意愿。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https://d.book118.com/957102056133006042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2024-09-16T03:32:30.283</cp:lastPrinted>
  <dcterms:created xsi:type="dcterms:W3CDTF">2024-09-15T19:32:30Z</dcterms:created>
  <dcterms:modified xsi:type="dcterms:W3CDTF">2024-09-15T19:32:32Z</dcterms:modified>
</cp:coreProperties>
</file>