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34844-1430-40FF-B4FD-0CC56AFF8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89356-92DB-4855-9785-25CCB9FDC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5D96B-D686-4727-8104-C7DC65056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95C5F7-5C4A-4045-9E94-596292C40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897505-41D1-4F53-A451-12D74099F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B24901-F7E4-49F5-AC11-0F9E52F29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BDA34E-01D2-4D33-87BD-EB91CB900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DB96B9-60F2-45B1-839F-24486A7AE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5D06C-E4E7-4ECA-B787-8487B4003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29776-EAF2-4170-8BD8-687FE2A37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31547-7C28-403C-915C-C8F95EB28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0312602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自媒体创作者的个人成长与发展路径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自媒体创作者的角色定位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自媒体创作者的技能提升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自媒体创作者的成长路径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自媒体创作者的挑战与应对策略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自媒体创作者的未来展望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自媒体创作者的角色定位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自媒体创作者是指通过个人或小团队运营，在互联网平台上创作和发布内容的人。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自媒体创作者具有自主性、个性化、互动性等特点，能够快速响应市场需求，与受众建立紧密联系。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自媒体创作者通过持续输出优质内容，建立个人品牌，提升影响力。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信息传播者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自媒体创作者通过创作内容传递信息，影响受众的认知和态度。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意见领袖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优秀的自媒体创作者能够引领舆论，对特定领域产生重要影响。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创作者的角色定位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88" r="1508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自媒体创作者需要具备扎实的文字功底和创意能力，能够创作出吸引人的内容。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内容创作能力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了解不同平台的传播规律，掌握新媒体技术，能够高效传播内容。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媒介素养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深入了解受众需求，精准定位目标群体，提高内容传播效果。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受众洞察能力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与团队成员有效沟通，协同工作，提升整体运营效率。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创作者的核心竞争力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自媒体创作者的技能提升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内容创作是自媒体创作者的核心能力，需要不断提升。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内容创作技巧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学习并掌握写作技巧，如标题制作、段落布局、语言表达等，以提高内容的质量和吸引力。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自媒体创作者需要具备优秀的文字表达能力和创新思维，能够创作出有趣、有价值的原创内容，吸引并留住读者。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内容创作进阶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通过不断实践和反馈，逐步提升内容创作的深度和广度，满足读者不断变化的需求。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内容创作能力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平台运营能力是自媒体创作者在各个自媒体平台上的生存之道。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平台运营技巧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学习并掌握平台运营技巧，如关键词优化、互动管理、数据分析等，以提高运营效率和效果。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平台运营进阶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通过不断观察和尝试，逐步提升平台运营的策略和技巧，实现自媒体价值的最大化。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自媒体创作者需要了解不同平台的运营规则和策略，能够根据平台特点进行内容发布和推广，提高曝光率和影响力。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平台运营能力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粉丝互动能力是自媒体创作者与读者建立良好关系的关键。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自媒体创作者需要关注读者反馈，积极回应评论和私信，建立良好的互动关系，提高读者忠诚度和口碑传播。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学习并掌握粉丝互动技巧，如回复评论、处理投诉、组织活动等，以提高互动效果和质量。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粉丝互动技巧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通过不断互动和交流，逐步提升对粉丝需求和心理的理解，增强与粉丝的互动效果。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粉丝互动进阶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粉丝互动能力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数据分析能力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数据分析能力是自媒体创作者优化内容和运营的重要依据。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自媒体创作者需要了解并运用数据分析工具，对内容阅读量、用户行为等进行深入分析，找出优化方向和提高效果的策略。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数据分析技巧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学习并掌握数据分析技巧，如数据采集、整理、分析和解读等，以提高数据驱动的决策能力。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数据分析进阶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通过不断实践和总结，逐步提升数据分析的准确性和有效性，为自媒体创作和运营提供有力支持。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自媒体创作者的成长路径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https://d.book118.com/957103126026006051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2024-09-24T01:54:08.646</cp:lastPrinted>
  <dcterms:created xsi:type="dcterms:W3CDTF">2024-09-23T17:54:08Z</dcterms:created>
  <dcterms:modified xsi:type="dcterms:W3CDTF">2024-09-23T17:54:10Z</dcterms:modified>
</cp:coreProperties>
</file>