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53BA3-A04A-4DE4-94FB-F5530B0C0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32AFE-1A3F-4EA5-9734-E734D71F8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9FBF1-1CF6-4BE6-AA41-7A6518BC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3F180-161F-40A0-B6F9-0CBC8A844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8AFE2-009D-4742-ACDB-A43CD11C1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BEAFE6-27F4-438D-BD3A-52E177FBE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10CBF-1C4C-4784-B1F5-B6C6FE537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D9021-BF03-407A-97C5-D3AF25E23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9F6A9-2E4A-4A90-AC4B-A05BA8A74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5F47E-5658-402D-B845-7EE4819B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661AA-3A80-46A0-911F-F34D529C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0405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医疗护理行业2024年护士长培训方案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培训时间与地点安排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随着医疗技术的不断进步和人们健康意识的提高，医疗行业正处于快速发展阶段，对护理人才的需求也在不断增加。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护理服务专业化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随着医疗服务的专业化程度不断提高，护理服务也需要更加专业、精细，对护士长的专业能力和管理水平提出了更高的要求。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医疗护理行业正在经历智能化技术的广泛应用，如远程医疗、智能医疗设备等，护士长需要掌握相关技能以适应行业发展。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专业技术指导者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护士长需要具备扎实的专业知识和丰富的实践经验，能够为团队成员提供专业技术指导和支持。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领导者和管理者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护士长需要具备领导能力和管理技能，能够带领团队高效工作，确保医疗护理工作的顺利进行。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护士长需要具备良好的沟通能力和协调能力，能够与医生、患者及其家属等各方进行有效沟通，确保医疗护理工作的顺利进行。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护士长角色定位与职责要求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提高护士长的专业能力和管理水平，使其能够更好地适应医疗护理行业的发展趋势和变化。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增强护士长的团队领导力和凝聚力，提高团队整体的工作效率和绩效。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促进护士长之间的交流与合作，分享经验和资源，共同推动医疗护理行业的进步和发展。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加强护理操作规范，提高护理技能水平，确保患者安全。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掌握危重病人的护理要点和急救技能，提高应对突发状况的能力。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医学新知识、新技术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学习最新的医学理论和临床技术，了解前沿的医疗科技动态，提升专业水平。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487" r="2448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学习团队建设和管理技巧，提高领导力和凝聚力，优化护理团队工作效率。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资源管理与调配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了解质量管理体系和标准，学习质量评估和改进方法，提升护理质量水平。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学习如何合理配置和调配护理资源，确保资源的高效利用。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学习有效的沟通技巧和方法，提高与患者、家属和同事的沟通能力，提升患者满意度。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培养团队协作精神，学会与医生、药师、检验师等多学科团队成员协作，提供全面的医疗服务。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学习处理工作中出现的冲突和矛盾的方法和技巧，营造和谐的工作氛围。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冲突处理与调解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沟通技巧与团队协作能力培养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加强医疗法律法规的学习，确保在工作中严格遵守相关法律法规，保障医疗安全。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培养医护人员的伦理道德观念，尊重患者权益，提供人性化的医疗服务。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伦理道德教育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0" r="1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提高医护人员的职业素养和服务意识，树立良好的职业形象，提升医院整体形象。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法律法规、伦理道德及职业素养教育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通过专家讲座、教授授课等形式，系统讲解护理学理论、医疗法规、护理管理等方面的知识。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组织护士长参与临床实践操作，如病人护理、急救技能、医疗设备使用等，提高实际操作能力。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在理论授课中穿插实践操作，使护士长能够将理论知识与实际操作相结合，提高综合护理能力。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通过角色扮演的方式，模拟医疗护理场景中的沟通和协作，提高护士长的沟通技巧和团队协作能力。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通过分析医疗护理行业中的典型案例，引导护士长深入思考和讨论，提高分析问题和解决问题的能力。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组织护士长进行小组讨论，分享工作经验和心得，促进彼此之间的交流和合作。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案例分析、小组讨论、角色扮演等互动式教学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向护士长推荐优质的在线学习资源，如护理学术期刊、专业网站、在线课程等，方便其随时随地进行学习。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在线学习资源推荐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鼓励护士长根据自身需求和兴趣，自主选择学习内容和方式，制定个性化的学习计划，提高自主学习能力。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要求护士长定期展示学习成果，如学术论文、学习心得、实践报告等，以促进彼此之间的学习和交流。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在线学习资源推荐及自主学习要求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培训时间与地点安排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https://d.book118.com/957104053152006031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2024-09-04T08:13:59.930</cp:lastPrinted>
  <dcterms:created xsi:type="dcterms:W3CDTF">2024-09-04T00:13:59Z</dcterms:created>
  <dcterms:modified xsi:type="dcterms:W3CDTF">2024-09-04T00:14:02Z</dcterms:modified>
</cp:coreProperties>
</file>