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58FC2-D7BA-46B9-877D-AE48BE676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B21FD-A77A-4369-8236-CCECF4611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709FE-E254-4C45-AF2A-45D2FA8E2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E69CD-7AFB-4C5F-8567-AA777ED85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1A543-3A63-4AF0-86FD-A6346B8F5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BA981-8625-4CC2-B314-4583DAE52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B404D-BA7E-46FD-B108-D6E7543BC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BB354-6010-48FD-9D9B-398576FBD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B4AAB-B37C-4B2B-B89B-F11E3C7F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24E21-F919-41F5-8F99-042A1D7A3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C1417-B9B8-479E-91E9-9B1A3BA4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041231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安全教育培训课件农村安全和村庄防护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农村安全概述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农村家庭安全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农业生产安全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农村环境安全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村庄防护措施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农村安全概述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61" b="276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农村安全现状与问题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农村安全问题多样化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包括自然灾害、生产事故、公共卫生事件等。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安全意识薄弱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部分农民对安全问题缺乏认识，缺乏必要的安全知识和技能。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部分农村地区安全设施建设滞后，不能满足安全需求。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促进农村可持续发展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安全稳定的农村环境是农村发展的基础，有利于吸引投资、发展产业、增加农民收入。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农村安全问题如果得不到妥善解决，可能引发社会矛盾和冲突，影响社会稳定。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保障农民生命财产安全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提高农民的安全意识和技能，减少安全事故的发生，保护农民的生命财产安全。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农村安全的法律法规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规定了生产经营单位的安全生产责任和管理要求，保障从业人员的合法权益。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规定了各级政府、单位和个人的消防安全责任和义务，保障公民的消防安全。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规定了农业生产经营单位的安全生产责任和管理要求，保障从业人员的合法权益。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农村家庭安全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定期检查电线和设备，确保无破损或老化。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使用电器时，应保持干燥，避免水溅到电器上。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总结词：了解电的危险性和预防措施，确保家庭用电安全。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正确使用电器设备，避免超负荷用电。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不要在潮湿的环境中使用电器，避免发生触电事故。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总结词：了解燃气泄漏的危险和预防措施，确保家庭燃气使用安全。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使用燃气灶具、热水器等设备时，应保持通风良好，防止一氧化碳中毒。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使用燃气时，应有人看管，避免汤水溢出熄灭火焰，引起燃气泄漏。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发现燃气泄漏时，应立即关闭燃气阀门，打开门窗通风，并通知专业人员进行检查维修。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定期检查燃气管道、阀门等设施，确保无漏气现象。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总结词：了解火灾的危害和预防措施，掌握灭火器的使用方法，确保家庭消防安全。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定期检查家庭火灾隐患，如电线、燃气管道等。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不要私拉乱接电线，不使用劣质电器。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家中应配备灭火器等消防器材，并放在显眼、易取的地方。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学习正确的火灾逃生方法，掌握灭火器的使用方法，遇到火灾时保持冷静，迅速报警并采取适当的灭火措施。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总结词：了解农村道路交通安全常识，遵守交通规则，确保出行安全。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遵守交通规则，不闯红灯、不逆行、不酒驾、不超速行驶。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使用安全带或佩戴安全头盔等防护措施。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注意观察路面情况，特别是雨雪、雾霾等恶劣天气条件下要特别小心。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不要在道路上玩耍或横穿马路，要走人行横道或过街设施。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农业生产安全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确保农机具在操作过程中符合相关安全规定，遵循正确的操作步骤，避免因误操作导致事故。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农机具安全操作规程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定期对农机具进行维护和保养，确保其处于良好的工作状态，延长使用寿命，降低故障率。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农机具维护与保养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对农机具操作人员进行专业培训，提高其操作技能和安全意识，确保其能够熟练、安全地操作农机具。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农机具操作人员培训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农机具安全操作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https://d.book118.com/957104123102006026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2024-08-31T14:52:23.130</cp:lastPrinted>
  <dcterms:created xsi:type="dcterms:W3CDTF">2024-08-31T06:52:23Z</dcterms:created>
  <dcterms:modified xsi:type="dcterms:W3CDTF">2024-08-31T06:52:25Z</dcterms:modified>
</cp:coreProperties>
</file>