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4425D6-06DF-4190-9BED-BD3E1D14F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70BE38-A2B5-4218-A980-616336785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FCF357-24B2-47BA-90A5-CD412D605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361F0D-F23F-4003-8BEF-29DB0F8548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02C415-ACAE-4CB5-8147-7717FB989B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D01EA6-55BC-4F95-B8A4-D6F13E1188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761AFE-30FA-41DE-9D42-97718835DB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8344D0-EFFC-4FA2-B042-EE7E5A95A1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0ABA4D-FC19-4914-9A57-B08EDC7F0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9F990-6415-4F9E-9BDD-198FA4A84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5A664-9712-4584-8E2E-23559D2DB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0612012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量子计算应用探索</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量子计算原理简介
 量子计算硬件和软件
 量子算法介绍
 量子密码学和应用
 量子化学计算和应用
 量子优化计算和应用
 量子机器学习和应用
 量子计算前景展望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量子计算原理简介</a:t>
            </a:r>
          </a:p>
        </p:txBody>
      </p:sp>
      <p:sp>
        <p:nvSpPr>
          <p:cNvPr id="3" name="Subtitle 2"/>
          <p:cNvSpPr>
            <a:spLocks noGrp="1"/>
          </p:cNvSpPr>
          <p:nvPr>
            <p:ph type="subTitle" idx="1"/>
          </p:nvPr>
        </p:nvSpPr>
        <p:spPr/>
        <p:txBody>
          <a:bodyPr/>
          <a:lstStyle/>
          <a:p>
            <a:r>
              <a:t>量子计算应用探索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量子计算原理简介</a:t>
            </a:r>
          </a:p>
        </p:txBody>
      </p:sp>
      <p:sp>
        <p:nvSpPr>
          <p:cNvPr id="3" name="Text Placeholder 2"/>
          <p:cNvSpPr>
            <a:spLocks noGrp="1"/>
          </p:cNvSpPr>
          <p:nvPr>
            <p:ph type="body" idx="1"/>
          </p:nvPr>
        </p:nvSpPr>
        <p:spPr/>
        <p:txBody>
          <a:bodyPr/>
          <a:lstStyle/>
          <a:p>
            <a:r>
              <a:t>量子计算原理简介</a:t>
            </a:r>
          </a:p>
        </p:txBody>
      </p:sp>
      <p:sp>
        <p:nvSpPr>
          <p:cNvPr id="4" name="Content Placeholder 3"/>
          <p:cNvSpPr>
            <a:spLocks noGrp="1"/>
          </p:cNvSpPr>
          <p:nvPr>
            <p:ph sz="half" idx="2"/>
          </p:nvPr>
        </p:nvSpPr>
        <p:spPr/>
        <p:txBody>
          <a:bodyPr/>
          <a:lstStyle/>
          <a:p>
            <a:r>
              <a:t>1.量子比特（qubit）：量子计算的基本单位，不同于经典比特的0或1状态，量子比特可以同时处于多个状态的叠加态。</a:t>
            </a:r>
          </a:p>
          <a:p>
            <a:r>
              <a:t>2.量子叠加（superposition）：量子比特可以处于多个状态的叠加态，这种叠加态可以同时处理多个计算，提高了计算效率。</a:t>
            </a:r>
          </a:p>
          <a:p>
            <a:r>
              <a:t>3.量子纠缠（entanglement）：两个或多个量子比特之间可以存在一种特殊的关系，即它们的状态是相互关联的，即使它们之间的距离很远。</a:t>
            </a:r>
          </a:p>
          <a:p>
            <a:r>
              <a:t>量子计算是一种基于量子力学原理的计算方式，利用量子比特、量子叠加和量子纠缠等特性，可以在某些特定情况下比传统计算机更高效地完成某些计算任务。在量子计算中，信息以量子比特的形式存储，量子比特可以处于多个状态的叠加态，这种叠加态可以同时处理多个计算，提高了计算效率。同时，量子纠缠的存在使得量子计算机可以完成某些传统计算机无法完成的任务。</a:t>
            </a:r>
          </a:p>
          <a:p>
            <a:r>
              <a:t>随着技术的不断发展，量子计算已经成为计算机领域的研究热点之一。虽然目前量子计算技术还处于发展初期，但是已经在一些领域展现出了巨大的潜力，例如在化学、物理和密码学等领域。相信随着技术的不断进步，量子计算将会在更多的领域得到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量子计算硬件和软件</a:t>
            </a:r>
          </a:p>
        </p:txBody>
      </p:sp>
      <p:sp>
        <p:nvSpPr>
          <p:cNvPr id="3" name="Subtitle 2"/>
          <p:cNvSpPr>
            <a:spLocks noGrp="1"/>
          </p:cNvSpPr>
          <p:nvPr>
            <p:ph type="subTitle" idx="1"/>
          </p:nvPr>
        </p:nvSpPr>
        <p:spPr/>
        <p:txBody>
          <a:bodyPr/>
          <a:lstStyle/>
          <a:p>
            <a:r>
              <a:t>量子计算应用探索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量子计算硬件和软件</a:t>
            </a:r>
          </a:p>
        </p:txBody>
      </p:sp>
      <p:sp>
        <p:nvSpPr>
          <p:cNvPr id="3" name="Text Placeholder 2"/>
          <p:cNvSpPr>
            <a:spLocks noGrp="1"/>
          </p:cNvSpPr>
          <p:nvPr>
            <p:ph type="body" idx="1"/>
          </p:nvPr>
        </p:nvSpPr>
        <p:spPr/>
        <p:txBody>
          <a:bodyPr/>
          <a:lstStyle/>
          <a:p>
            <a:r>
              <a:t>量子计算硬件</a:t>
            </a:r>
          </a:p>
        </p:txBody>
      </p:sp>
      <p:sp>
        <p:nvSpPr>
          <p:cNvPr id="4" name="Content Placeholder 3"/>
          <p:cNvSpPr>
            <a:spLocks noGrp="1"/>
          </p:cNvSpPr>
          <p:nvPr>
            <p:ph sz="half" idx="2"/>
          </p:nvPr>
        </p:nvSpPr>
        <p:spPr/>
        <p:txBody>
          <a:bodyPr/>
          <a:lstStyle/>
          <a:p>
            <a:r>
              <a:t>1.量子计算机硬件架构：介绍了量子计算机的主要硬件组成部分，包括量子比特、量子门、量子寄存器等，以及它们之间的连接和交互方式。</a:t>
            </a:r>
          </a:p>
          <a:p>
            <a:r>
              <a:t>2.量子计算机硬件技术：详细介绍了目前主流的量子计算机硬件技术，如超导、离子阱、光子等，以及它们的优缺点和发展趋势。</a:t>
            </a:r>
          </a:p>
          <a:p>
            <a:r>
              <a:t>3.量子计算机硬件的挑战和前景：讨论了量子计算机硬件面临的主要挑战，如噪声、误差、可扩展性等，以及未来可能的发展方向和前景。</a:t>
            </a:r>
          </a:p>
          <a:p/>
        </p:txBody>
      </p:sp>
      <p:sp>
        <p:nvSpPr>
          <p:cNvPr id="5" name="Text Placeholder 4"/>
          <p:cNvSpPr>
            <a:spLocks noGrp="1"/>
          </p:cNvSpPr>
          <p:nvPr>
            <p:ph type="body" idx="3"/>
          </p:nvPr>
        </p:nvSpPr>
        <p:spPr/>
        <p:txBody>
          <a:bodyPr/>
          <a:lstStyle/>
          <a:p>
            <a:r>
              <a:t>量子计算软件</a:t>
            </a:r>
          </a:p>
        </p:txBody>
      </p:sp>
      <p:sp>
        <p:nvSpPr>
          <p:cNvPr id="6" name="Content Placeholder 5"/>
          <p:cNvSpPr>
            <a:spLocks noGrp="1"/>
          </p:cNvSpPr>
          <p:nvPr>
            <p:ph sz="half" idx="4"/>
          </p:nvPr>
        </p:nvSpPr>
        <p:spPr/>
        <p:txBody>
          <a:bodyPr/>
          <a:lstStyle/>
          <a:p>
            <a:r>
              <a:t>1.量子计算软件架构：介绍了量子计算软件的主要架构，包括量子操作系统、量子编程语言、量子算法库等，以及它们之间的关系和作用。</a:t>
            </a:r>
          </a:p>
          <a:p>
            <a:r>
              <a:t>2.量子计算软件开发工具：详细介绍了目前常用的量子计算软件开发工具，如Qiskit、Cirq、QuTiP等，以及它们的特点和用法。</a:t>
            </a:r>
          </a:p>
          <a:p>
            <a:r>
              <a:t>3.量子计算软件的应用：讨论了量子计算软件在各个领域的应用，如化学、物理、密码学等，以及未来可能的应用方向和前景。</a:t>
            </a:r>
          </a:p>
          <a:p>
            <a:r>
              <a:t>以上内容仅供参考，具体内容和数据需要根据最新的研究成果和趋势进行更新和调整。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量子算法介绍</a:t>
            </a:r>
          </a:p>
        </p:txBody>
      </p:sp>
      <p:sp>
        <p:nvSpPr>
          <p:cNvPr id="3" name="Subtitle 2"/>
          <p:cNvSpPr>
            <a:spLocks noGrp="1"/>
          </p:cNvSpPr>
          <p:nvPr>
            <p:ph type="subTitle" idx="1"/>
          </p:nvPr>
        </p:nvSpPr>
        <p:spPr/>
        <p:txBody>
          <a:bodyPr/>
          <a:lstStyle/>
          <a:p>
            <a:r>
              <a:t>量子计算应用探索</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量子算法介绍</a:t>
            </a:r>
          </a:p>
        </p:txBody>
      </p:sp>
      <p:sp>
        <p:nvSpPr>
          <p:cNvPr id="3" name="Content Placeholder 2"/>
          <p:cNvSpPr>
            <a:spLocks noGrp="1"/>
          </p:cNvSpPr>
          <p:nvPr>
            <p:ph sz="half" idx="2"/>
          </p:nvPr>
        </p:nvSpPr>
        <p:spPr/>
        <p:txBody>
          <a:bodyPr/>
          <a:lstStyle/>
          <a:p>
            <a:r>
              <a:t>1.量子搜索算法可在未排序的数据库中快速查找目标数据，时间复杂度仅为O(√N)，相比经典算法的O(N)有大幅提升。</a:t>
            </a:r>
          </a:p>
          <a:p>
            <a:r>
              <a:t>2.利用量子并行性，量子搜索算法可同时对多个数据进行处理，提高了搜索效率。</a:t>
            </a:r>
          </a:p>
          <a:p>
            <a:r>
              <a:t>3.在特定问题上，如因子分解和大数质因数分解等，量子搜索算法具有明显优势。</a:t>
            </a:r>
          </a:p>
          <a:p/>
        </p:txBody>
      </p:sp>
      <p:sp>
        <p:nvSpPr>
          <p:cNvPr id="4" name="Text Placeholder 3"/>
          <p:cNvSpPr>
            <a:spLocks noGrp="1"/>
          </p:cNvSpPr>
          <p:nvPr>
            <p:ph type="body" idx="3"/>
          </p:nvPr>
        </p:nvSpPr>
        <p:spPr/>
        <p:txBody>
          <a:bodyPr/>
          <a:lstStyle/>
          <a:p>
            <a:r>
              <a:t>量子模拟算法</a:t>
            </a:r>
          </a:p>
        </p:txBody>
      </p:sp>
      <p:sp>
        <p:nvSpPr>
          <p:cNvPr id="5" name="Content Placeholder 4"/>
          <p:cNvSpPr>
            <a:spLocks noGrp="1"/>
          </p:cNvSpPr>
          <p:nvPr>
            <p:ph sz="half" idx="4"/>
          </p:nvPr>
        </p:nvSpPr>
        <p:spPr/>
        <p:txBody>
          <a:bodyPr/>
          <a:lstStyle/>
          <a:p>
            <a:r>
              <a:t>1.量子模拟算法可用于模拟量子系统随时间演化的过程，解决了经典计算机难以处理的复杂量子问题。</a:t>
            </a:r>
          </a:p>
          <a:p>
            <a:r>
              <a:t>2.通过量子并行性，量子模拟算法能够高效处理大规模量子系统的模拟问题。</a:t>
            </a:r>
          </a:p>
          <a:p>
            <a:r>
              <a:t>3.量子模拟算法在材料科学、药物研发和化学反应等领域具有广泛应用前景。</a:t>
            </a:r>
          </a:p>
          <a:p/>
        </p:txBody>
      </p:sp>
      <p:sp>
        <p:nvSpPr>
          <p:cNvPr id="6" name="Text Placeholder 5"/>
          <p:cNvSpPr>
            <a:spLocks noGrp="1"/>
          </p:cNvSpPr>
          <p:nvPr>
            <p:ph type="body" idx="1"/>
          </p:nvPr>
        </p:nvSpPr>
        <p:spPr/>
        <p:txBody>
          <a:bodyPr/>
          <a:lstStyle/>
          <a:p>
            <a:r>
              <a:t>量子搜索算法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量子算法介绍</a:t>
            </a:r>
          </a:p>
        </p:txBody>
      </p:sp>
      <p:sp>
        <p:nvSpPr>
          <p:cNvPr id="3" name="Content Placeholder 2"/>
          <p:cNvSpPr>
            <a:spLocks noGrp="1"/>
          </p:cNvSpPr>
          <p:nvPr>
            <p:ph sz="half" idx="2"/>
          </p:nvPr>
        </p:nvSpPr>
        <p:spPr/>
        <p:txBody>
          <a:bodyPr/>
          <a:lstStyle/>
          <a:p>
            <a:r>
              <a:t>1.量子优化算法可用于解决组合优化问题，如旅行商问题、背包问题等。</a:t>
            </a:r>
          </a:p>
          <a:p>
            <a:r>
              <a:t>2.通过利用量子叠加和纠缠等特性，量子优化算法能够在更短的时间内找到更优的解。</a:t>
            </a:r>
          </a:p>
          <a:p>
            <a:r>
              <a:t>3.量子优化算法在物流、调度和金融等领域具有实际应用价值。</a:t>
            </a:r>
          </a:p>
          <a:p/>
        </p:txBody>
      </p:sp>
      <p:sp>
        <p:nvSpPr>
          <p:cNvPr id="4" name="Text Placeholder 3"/>
          <p:cNvSpPr>
            <a:spLocks noGrp="1"/>
          </p:cNvSpPr>
          <p:nvPr>
            <p:ph type="body" idx="3"/>
          </p:nvPr>
        </p:nvSpPr>
        <p:spPr/>
        <p:txBody>
          <a:bodyPr/>
          <a:lstStyle/>
          <a:p>
            <a:r>
              <a:t>量子机器学习算法</a:t>
            </a:r>
          </a:p>
        </p:txBody>
      </p:sp>
      <p:sp>
        <p:nvSpPr>
          <p:cNvPr id="5" name="Content Placeholder 4"/>
          <p:cNvSpPr>
            <a:spLocks noGrp="1"/>
          </p:cNvSpPr>
          <p:nvPr>
            <p:ph sz="half" idx="4"/>
          </p:nvPr>
        </p:nvSpPr>
        <p:spPr/>
        <p:txBody>
          <a:bodyPr/>
          <a:lstStyle/>
          <a:p>
            <a:r>
              <a:t>1.量子机器学习算法结合量子计算和机器学习，能够在处理大规模数据时提高运算效率。</a:t>
            </a:r>
          </a:p>
          <a:p>
            <a:r>
              <a:t>2.量子机器学习算法可用于分类、回归和聚类等问题，具有较好的泛化能力。</a:t>
            </a:r>
          </a:p>
          <a:p>
            <a:r>
              <a:t>3.随着量子计算技术的发展，量子机器学习算法有望在人工智能领域发挥重要作用。</a:t>
            </a:r>
          </a:p>
          <a:p/>
        </p:txBody>
      </p:sp>
      <p:sp>
        <p:nvSpPr>
          <p:cNvPr id="6" name="Text Placeholder 5"/>
          <p:cNvSpPr>
            <a:spLocks noGrp="1"/>
          </p:cNvSpPr>
          <p:nvPr>
            <p:ph type="body" idx="1"/>
          </p:nvPr>
        </p:nvSpPr>
        <p:spPr/>
        <p:txBody>
          <a:bodyPr/>
          <a:lstStyle/>
          <a:p>
            <a:r>
              <a:t>量子优化算法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量子算法介绍</a:t>
            </a:r>
          </a:p>
        </p:txBody>
      </p:sp>
      <p:sp>
        <p:nvSpPr>
          <p:cNvPr id="3" name="Text Placeholder 2"/>
          <p:cNvSpPr>
            <a:spLocks noGrp="1"/>
          </p:cNvSpPr>
          <p:nvPr>
            <p:ph type="body" idx="1"/>
          </p:nvPr>
        </p:nvSpPr>
        <p:spPr/>
        <p:txBody>
          <a:bodyPr/>
          <a:lstStyle/>
          <a:p>
            <a:r>
              <a:t>量子纠错算法</a:t>
            </a:r>
          </a:p>
        </p:txBody>
      </p:sp>
      <p:sp>
        <p:nvSpPr>
          <p:cNvPr id="4" name="Content Placeholder 3"/>
          <p:cNvSpPr>
            <a:spLocks noGrp="1"/>
          </p:cNvSpPr>
          <p:nvPr>
            <p:ph sz="half" idx="2"/>
          </p:nvPr>
        </p:nvSpPr>
        <p:spPr/>
        <p:txBody>
          <a:bodyPr/>
          <a:lstStyle/>
          <a:p>
            <a:r>
              <a:t>1.量子纠错算法用于纠正量子比特在传输和存储过程中的错误，保证量子信息的可靠性。</a:t>
            </a:r>
          </a:p>
          <a:p>
            <a:r>
              <a:t>2.通过冗余编码和纠错操作，量子纠错算法能够降低噪声对量子系统的影响。</a:t>
            </a:r>
          </a:p>
          <a:p>
            <a:r>
              <a:t>3.随着量子纠错算法的不断完善，有望提高量子计算机的可靠性和稳定性。</a:t>
            </a:r>
          </a:p>
          <a:p/>
        </p:txBody>
      </p:sp>
      <p:sp>
        <p:nvSpPr>
          <p:cNvPr id="5" name="Text Placeholder 4"/>
          <p:cNvSpPr>
            <a:spLocks noGrp="1"/>
          </p:cNvSpPr>
          <p:nvPr>
            <p:ph type="body" idx="3"/>
          </p:nvPr>
        </p:nvSpPr>
        <p:spPr/>
        <p:txBody>
          <a:bodyPr/>
          <a:lstStyle/>
          <a:p>
            <a:r>
              <a:t>量子化学算法</a:t>
            </a:r>
          </a:p>
        </p:txBody>
      </p:sp>
      <p:sp>
        <p:nvSpPr>
          <p:cNvPr id="6" name="Content Placeholder 5"/>
          <p:cNvSpPr>
            <a:spLocks noGrp="1"/>
          </p:cNvSpPr>
          <p:nvPr>
            <p:ph sz="half" idx="4"/>
          </p:nvPr>
        </p:nvSpPr>
        <p:spPr/>
        <p:txBody>
          <a:bodyPr/>
          <a:lstStyle/>
          <a:p>
            <a:r>
              <a:t>1.量子化学算法用于解决复杂的化学问题，如分子结构和化学反应的模拟。</a:t>
            </a:r>
          </a:p>
          <a:p>
            <a:r>
              <a:t>2.通过利用量子计算的优势，量子化学算法能够在更短的时间内完成高精度的计算。</a:t>
            </a:r>
          </a:p>
          <a:p>
            <a:r>
              <a:t>3.量子化学算法的发展有望为材料科学、药物研发和能源领域带来新的突破。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量子密码学和应用</a:t>
            </a:r>
          </a:p>
        </p:txBody>
      </p:sp>
      <p:sp>
        <p:nvSpPr>
          <p:cNvPr id="3" name="Subtitle 2"/>
          <p:cNvSpPr>
            <a:spLocks noGrp="1"/>
          </p:cNvSpPr>
          <p:nvPr>
            <p:ph type="subTitle" idx="1"/>
          </p:nvPr>
        </p:nvSpPr>
        <p:spPr/>
        <p:txBody>
          <a:bodyPr/>
          <a:lstStyle/>
          <a:p>
            <a:r>
              <a:t>量子计算应用探索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量子密码学和应用</a:t>
            </a:r>
          </a:p>
        </p:txBody>
      </p:sp>
      <p:sp>
        <p:nvSpPr>
          <p:cNvPr id="3" name="Text Placeholder 2"/>
          <p:cNvSpPr>
            <a:spLocks noGrp="1"/>
          </p:cNvSpPr>
          <p:nvPr>
            <p:ph type="body" idx="1"/>
          </p:nvPr>
        </p:nvSpPr>
        <p:spPr/>
        <p:txBody>
          <a:bodyPr/>
          <a:lstStyle/>
          <a:p>
            <a:r>
              <a:t>量子密码学原理</a:t>
            </a:r>
          </a:p>
        </p:txBody>
      </p:sp>
      <p:sp>
        <p:nvSpPr>
          <p:cNvPr id="4" name="Content Placeholder 3"/>
          <p:cNvSpPr>
            <a:spLocks noGrp="1"/>
          </p:cNvSpPr>
          <p:nvPr>
            <p:ph sz="half" idx="2"/>
          </p:nvPr>
        </p:nvSpPr>
        <p:spPr/>
        <p:txBody>
          <a:bodyPr/>
          <a:lstStyle/>
          <a:p>
            <a:r>
              <a:t>1.量子密码学基于量子力学原理，利用量子态的叠加性和纠缠性实现信息安全传输。</a:t>
            </a:r>
          </a:p>
          <a:p>
            <a:r>
              <a:t>2.量子密钥分发协议，如BB84协议，利用量子态的不可克隆性和不确定性原理，实现密钥的安全分发。</a:t>
            </a:r>
          </a:p>
          <a:p>
            <a:r>
              <a:t>3.量子密码学在理论上具有无条件安全性，能够抵御传统密码学面临的攻击。</a:t>
            </a:r>
          </a:p>
          <a:p/>
        </p:txBody>
      </p:sp>
      <p:sp>
        <p:nvSpPr>
          <p:cNvPr id="5" name="Text Placeholder 4"/>
          <p:cNvSpPr>
            <a:spLocks noGrp="1"/>
          </p:cNvSpPr>
          <p:nvPr>
            <p:ph type="body" idx="3"/>
          </p:nvPr>
        </p:nvSpPr>
        <p:spPr/>
        <p:txBody>
          <a:bodyPr/>
          <a:lstStyle/>
          <a:p>
            <a:r>
              <a:t>量子密码学应用</a:t>
            </a:r>
          </a:p>
        </p:txBody>
      </p:sp>
      <p:sp>
        <p:nvSpPr>
          <p:cNvPr id="6" name="Content Placeholder 5"/>
          <p:cNvSpPr>
            <a:spLocks noGrp="1"/>
          </p:cNvSpPr>
          <p:nvPr>
            <p:ph sz="half" idx="4"/>
          </p:nvPr>
        </p:nvSpPr>
        <p:spPr/>
        <p:txBody>
          <a:bodyPr/>
          <a:lstStyle/>
          <a:p>
            <a:r>
              <a:t>1.量子密码学可应用于军事通信、政府机密传输、金融交易等领域，提高信息传输的安全性。</a:t>
            </a:r>
          </a:p>
          <a:p>
            <a:r>
              <a:t>2.量子密码学与经典密码学的结合，能够提供更强大、更灵活的安全解决方案。</a:t>
            </a:r>
          </a:p>
          <a:p>
            <a:r>
              <a:t>3.随着量子计算技术的发展，量子密码学将成为未来网络安全领域的重要研究方向。</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量子密码学和应用</a:t>
            </a:r>
          </a:p>
        </p:txBody>
      </p:sp>
      <p:sp>
        <p:nvSpPr>
          <p:cNvPr id="3" name="Text Placeholder 2"/>
          <p:cNvSpPr>
            <a:spLocks noGrp="1"/>
          </p:cNvSpPr>
          <p:nvPr>
            <p:ph type="body" idx="1"/>
          </p:nvPr>
        </p:nvSpPr>
        <p:spPr/>
        <p:txBody>
          <a:bodyPr/>
          <a:lstStyle/>
          <a:p>
            <a:r>
              <a:t>量子密钥分发</a:t>
            </a:r>
          </a:p>
        </p:txBody>
      </p:sp>
      <p:sp>
        <p:nvSpPr>
          <p:cNvPr id="4" name="Content Placeholder 3"/>
          <p:cNvSpPr>
            <a:spLocks noGrp="1"/>
          </p:cNvSpPr>
          <p:nvPr>
            <p:ph sz="half" idx="2"/>
          </p:nvPr>
        </p:nvSpPr>
        <p:spPr/>
        <p:txBody>
          <a:bodyPr/>
          <a:lstStyle/>
          <a:p>
            <a:r>
              <a:t>1.量子密钥分发是实现量子密码学应用的关键技术，能够安全地生成和传输密钥。</a:t>
            </a:r>
          </a:p>
          <a:p>
            <a:r>
              <a:t>2.利用量子纠缠和量子测量等技术，可以实现远距离的量子密钥分发。</a:t>
            </a:r>
          </a:p>
          <a:p>
            <a:r>
              <a:t>3.量子密钥分发的实验技术和理论研究不断进步，提高了实用性和安全性。</a:t>
            </a:r>
          </a:p>
          <a:p/>
        </p:txBody>
      </p:sp>
      <p:sp>
        <p:nvSpPr>
          <p:cNvPr id="5" name="Text Placeholder 4"/>
          <p:cNvSpPr>
            <a:spLocks noGrp="1"/>
          </p:cNvSpPr>
          <p:nvPr>
            <p:ph type="body" idx="3"/>
          </p:nvPr>
        </p:nvSpPr>
        <p:spPr/>
        <p:txBody>
          <a:bodyPr/>
          <a:lstStyle/>
          <a:p>
            <a:r>
              <a:t>量子随机数生成</a:t>
            </a:r>
          </a:p>
        </p:txBody>
      </p:sp>
      <p:sp>
        <p:nvSpPr>
          <p:cNvPr id="6" name="Content Placeholder 5"/>
          <p:cNvSpPr>
            <a:spLocks noGrp="1"/>
          </p:cNvSpPr>
          <p:nvPr>
            <p:ph sz="half" idx="4"/>
          </p:nvPr>
        </p:nvSpPr>
        <p:spPr/>
        <p:txBody>
          <a:bodyPr/>
          <a:lstStyle/>
          <a:p>
            <a:r>
              <a:t>1.量子随机数生成利用量子力学原理产生真正随机的数列，具有高度的不可预测性。</a:t>
            </a:r>
          </a:p>
          <a:p>
            <a:r>
              <a:t>2.量子随机数在密码学、数值模拟、博彩等领域有广泛应用。</a:t>
            </a:r>
          </a:p>
          <a:p>
            <a:r>
              <a:t>3.随着技术的发展，量子随机数生成器的速度和可靠性不断提高。</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量子密码学和应用</a:t>
            </a:r>
          </a:p>
        </p:txBody>
      </p:sp>
      <p:sp>
        <p:nvSpPr>
          <p:cNvPr id="3" name="Text Placeholder 2"/>
          <p:cNvSpPr>
            <a:spLocks noGrp="1"/>
          </p:cNvSpPr>
          <p:nvPr>
            <p:ph type="body" idx="1"/>
          </p:nvPr>
        </p:nvSpPr>
        <p:spPr/>
        <p:txBody>
          <a:bodyPr/>
          <a:lstStyle/>
          <a:p>
            <a:r>
              <a:t>量子密码协议设计与分析</a:t>
            </a:r>
          </a:p>
        </p:txBody>
      </p:sp>
      <p:sp>
        <p:nvSpPr>
          <p:cNvPr id="4" name="Content Placeholder 3"/>
          <p:cNvSpPr>
            <a:spLocks noGrp="1"/>
          </p:cNvSpPr>
          <p:nvPr>
            <p:ph sz="half" idx="2"/>
          </p:nvPr>
        </p:nvSpPr>
        <p:spPr/>
        <p:txBody>
          <a:bodyPr/>
          <a:lstStyle/>
          <a:p>
            <a:r>
              <a:t>1.设计安全的量子密码协议需要考虑量子力学的特殊性质，如纠缠和测量等。</a:t>
            </a:r>
          </a:p>
          <a:p>
            <a:r>
              <a:t>2.分析量子密码协议的安全性需要采用特殊的技术和方法，如量子纠错和隐私放大等。</a:t>
            </a:r>
          </a:p>
          <a:p>
            <a:r>
              <a:t>3.随着研究的深入，越来越多的量子密码协议被提出和分析，为实际应用提供了理论基础。</a:t>
            </a:r>
          </a:p>
          <a:p/>
        </p:txBody>
      </p:sp>
      <p:sp>
        <p:nvSpPr>
          <p:cNvPr id="5" name="Text Placeholder 4"/>
          <p:cNvSpPr>
            <a:spLocks noGrp="1"/>
          </p:cNvSpPr>
          <p:nvPr>
            <p:ph type="body" idx="3"/>
          </p:nvPr>
        </p:nvSpPr>
        <p:spPr/>
        <p:txBody>
          <a:bodyPr/>
          <a:lstStyle/>
          <a:p>
            <a:r>
              <a:t>量子密码学与经典密码学的比较与结合</a:t>
            </a:r>
          </a:p>
        </p:txBody>
      </p:sp>
      <p:sp>
        <p:nvSpPr>
          <p:cNvPr id="6" name="Content Placeholder 5"/>
          <p:cNvSpPr>
            <a:spLocks noGrp="1"/>
          </p:cNvSpPr>
          <p:nvPr>
            <p:ph sz="half" idx="4"/>
          </p:nvPr>
        </p:nvSpPr>
        <p:spPr/>
        <p:txBody>
          <a:bodyPr/>
          <a:lstStyle/>
          <a:p>
            <a:r>
              <a:t>1.量子密码学与经典密码学在原理和应用上存在巨大差异，但也有一些相似之处。</a:t>
            </a:r>
          </a:p>
          <a:p>
            <a:r>
              <a:t>2.将量子密码学与经典密码学结合，可以充分发挥两者的优势，提高信息安全水平。</a:t>
            </a:r>
          </a:p>
          <a:p>
            <a:r>
              <a:t>3.研究量子密码学与经典密码学的结合方式和技术，是未来密码学领域的重要发展方向。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量子化学计算和应用</a:t>
            </a:r>
          </a:p>
        </p:txBody>
      </p:sp>
      <p:sp>
        <p:nvSpPr>
          <p:cNvPr id="3" name="Subtitle 2"/>
          <p:cNvSpPr>
            <a:spLocks noGrp="1"/>
          </p:cNvSpPr>
          <p:nvPr>
            <p:ph type="subTitle" idx="1"/>
          </p:nvPr>
        </p:nvSpPr>
        <p:spPr/>
        <p:txBody>
          <a:bodyPr/>
          <a:lstStyle/>
          <a:p>
            <a:r>
              <a:t>量子计算应用探索</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https://d.book118.com/957106120126006035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量子计算原理简介</vt:lpstr>
      <vt:lpstr> 量子计算原理简介</vt:lpstr>
      <vt:lpstr> 量子计算硬件和软件</vt:lpstr>
      <vt:lpstr> 量子计算硬件和软件</vt:lpstr>
      <vt:lpstr> 量子算法介绍</vt:lpstr>
      <vt:lpstr> 量子算法介绍</vt:lpstr>
      <vt:lpstr> 量子算法介绍</vt:lpstr>
      <vt:lpstr> 量子算法介绍</vt:lpstr>
      <vt:lpstr> 量子密码学和应用</vt:lpstr>
      <vt:lpstr> 量子密码学和应用</vt:lpstr>
      <vt:lpstr> 量子密码学和应用</vt:lpstr>
      <vt:lpstr> 量子密码学和应用</vt:lpstr>
      <vt:lpstr> 量子化学计算和应用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2024-09-10T06:18:36.453</cp:lastPrinted>
  <dcterms:created xsi:type="dcterms:W3CDTF">2024-09-09T22:18:36Z</dcterms:created>
  <dcterms:modified xsi:type="dcterms:W3CDTF">2024-09-09T22:18:38Z</dcterms:modified>
</cp:coreProperties>
</file>