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308E8E-DB40-4308-8F65-33E0A7E56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EE818B-DAF7-46E0-8432-8DE78965A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9DB8C9-DA82-449C-A77B-AE44790AD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96985D-44C6-4DD7-9CE9-EC2241E9E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674CC9-CFC4-4D0E-B0BE-86ECFEF1B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A9D409-EB68-4708-BE58-9777AADA1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618D85-5889-4C5E-9D18-3B7E893A5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CD0FFA-253D-4151-AC8D-B9BFE509C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89A4AB-112D-4ED9-8867-C336E4468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F33841-6968-445C-B71C-EEC1D8EB0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4C9ED-3F8F-4E4B-9229-ECC62F536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1001505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优秀带教老师护理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优秀带教老师的特质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如何成为优秀带教老师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带教过程中的挑战与应对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优秀带教老师案例分享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优秀带教老师的重要性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优秀带教老师能够传授正确的操作技巧和流程，确保患者得到安全、有效的护理服务。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规范操作流程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关注细节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5333" b="5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优秀的带教老师注重细节，能够及时发现并纠正护理过程中的问题，从而提高护理质量。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带教老师鼓励护士反思和总结经验，不断优化护理流程和服务质量。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提升护理质量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优秀带教老师将自己的实践经验传授给新护士，帮助他们快速适应工作环境。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传授经验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带教老师为新护士提供职业指导和规划，帮助他们明确职业发展方向。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引导职业规划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带教老师注重培养新护士的专业素养，提高他们的护理技能和服务意识。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培养专业素养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培养新护士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341" b="23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29" b="72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传承护理经验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知识传承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优秀带教老师将自己的知识和经验传递给年轻护士，确保护理专业的知识得到传承。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带教老师促进团队内部的沟通和协作，使团队成员能够更好地协同工作。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带教老师鼓励护士在传承的基础上进行创新，推动护理专业的不断发展。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优秀带教老师的特质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优秀带教老师具备扎实的专业知识和丰富的实践经验，能够为学生提供准确、全面的指导。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专业知识丰富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在护理操作中，优秀带教老师能够熟练、准确地完成各项护理技术，为学生提供标准的示范。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技术熟练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优秀带教老师持续关注学科发展的前沿动态，能够将最新的知识和技术引入教学中。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关注学科前沿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专业素养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在与学生沟通时，优秀带教老师会耐心倾听学生的问题和困惑，并给予积极的回应。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表达清晰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优秀带教老师能够用简洁、清晰的语言表达护理知识和技能，使学生易于理解。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鼓励互动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优秀带教老师会创造一个开放、互动的教学环境，鼓励学生提问和发表意见。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125" r="16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面对学生在学习过程中遇到的困难和错误，优秀带教老师会耐心地进行指导和纠正。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耐心指导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优秀带教老师会关注每一位学生的学习进度和成长，根据学生特点进行有针对性的指导。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关注学生成长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在护理工作中，优秀带教老师会以高度的责任心和敬业精神为学生树立良好的榜样。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以身作则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耐心与责任心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如何成为优秀带教老师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https://d.book118.com/957110015051006032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2024-09-05T03:18:24.394</cp:lastPrinted>
  <dcterms:created xsi:type="dcterms:W3CDTF">2024-09-04T19:18:24Z</dcterms:created>
  <dcterms:modified xsi:type="dcterms:W3CDTF">2024-09-04T19:18:26Z</dcterms:modified>
</cp:coreProperties>
</file>