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99AE9-F680-4CC6-A092-937E5A986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AEC93-04F3-4134-8965-B74CDC783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147E3-29AB-49C6-BA2F-9A235F46B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2654D-0524-4EE1-80C0-A37675807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00156D-18E1-4427-8C6A-77EBD2DFA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00A598-24F2-4BD4-AE1D-C0B6F24A4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5D6982-AC7D-4166-8664-9FC4848A7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D7367-3C5E-4EC8-957D-598D47279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2FBD9-0ABF-4070-9676-94DCE45F4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0C5AE-D671-4FDF-B0E5-B1EF05431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A994C-B6AE-445F-8EF8-EA7CFFFF5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10041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2023-2028年复合特种纸行业竞争格局及“十四五”企业投资战略研究报告大纲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复合特种纸行业概述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2023-2028年复合特种纸行业竞争格局分析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“十四五”期间企业投资战略研究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企业应对策略和建议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复合特种纸行业面临的市场竞争和挑战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复合特种纸行业的发展历程和现状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复合特种纸在国民经济中的地位和作用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32" r="1743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分析复合特种纸行业的竞争格局和发展趋势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探讨复合特种纸行业的企业投资战略和经营策略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为企业制定科学合理的发展规划和投资决策提供参考依据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复合特种纸行业的国内外市场、产业链、技术发展等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文献综述、案例分析、数据分析、专家访谈等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复合特种纸行业概述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复合特种纸是指通过特殊工艺加工而成的纸张，具有特殊的物理、化学性能和用途，广泛应用于包装、印刷、电子、建筑等领域。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根据用途和生产工艺的不同，复合特种纸可以分为多种类型，如涂布纸、压光纸、浸渍纸、绝缘纸等。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复合特种纸行业经历了从传统手工生产到现代化机械生产的转变，技术水平和产品质量不断提高。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目前，复合特种纸行业已经形成了完整的产业链和产业集群，市场规模不断扩大，竞争格局日益激烈。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行业历史和现状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随着环保意识的提高和技术的不断进步，复合特种纸行业正朝着绿色化、智能化、个性化方向发展。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未来几年，随着应用领域的不断拓展和市场需求增长，复合特种纸行业有望继续保持稳定增长态势。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前景预测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行业发展趋势和前景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2023-2028年复合特种纸行业竞争格局分析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目前复合特种纸行业的集中度较高，主要企业占据了较大的市场份额。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竞争激烈程度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随着市场的不断扩大和竞争的加剧，企业之间的竞争日趋激烈。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复合特种纸行业的技术创新不断涌现，为企业提供了新的发展机遇。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该企业在复合特种纸行业中具有较高的市场份额，产品品质优良，销售渠道广泛。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企业B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该企业注重技术创新，拥有多项专利技术，产品在市场上具有一定的影响力。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企业C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该企业拥有较强的生产能力和规模优势，成本控制较好，市场竞争力较强。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行业整合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未来几年，随着市场竞争的加剧，行业将出现整合趋势，部分中小企业将被淘汰或被大型企业收购。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未来几年，复合特种纸行业的技术创新将更加活跃，企业需要不断投入研发，以保持竞争优势。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随着环保意识的提高，未来复合特种纸行业将更加注重绿色环保，企业需要加强环保投入和管理。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竞争趋势预测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“十四五”期间企业投资战略研究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分析国内外宏观经济形势，包括经济增长、通货膨胀、货币政策等，对企业投资的影响。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研究复合特种纸行业的发展状况、市场规模、竞争格局等，以及未来发展趋势和潜在增长点。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评估政策变化对企业投资的影响，包括产业政策、环保政策、税收政策等。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投资环境分析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投资机会与风险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分析复合特种纸行业中的投资机会，包括技术创新、产品升级、市场拓展等方面。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识别和评估企业在投资过程中可能面临的风险，如市场风险、技术风险、财务风险等。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https://d.book118.com/957110041036006033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2024-09-06T13:24:45.482</cp:lastPrinted>
  <dcterms:created xsi:type="dcterms:W3CDTF">2024-09-06T05:24:45Z</dcterms:created>
  <dcterms:modified xsi:type="dcterms:W3CDTF">2024-09-06T05:24:47Z</dcterms:modified>
</cp:coreProperties>
</file>