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F46B5-8D3F-4328-9137-D5B7FC695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18239-5F17-4C90-A1C2-3AE23F97F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87B2C-B977-4F59-99EB-DD3E0E84D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4AF89-144A-43FA-8502-756E9B533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3CEBC8-1AA3-4162-BC71-0C7A4CDEA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F5BB6-6EE4-4E61-BB99-815516E1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47F312-8817-4FE2-B02D-587841022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39E2F-A731-4743-B78B-4DAF4B5C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8C670-8375-46D4-A0B9-C24E73669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7C0F1-ECD5-4E33-B8D7-E250008B3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49455-0D14-438D-A031-C4E096748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111511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品医疗器械常见违法行为及处罚依据\n## 1.药品医疗器械违法行为概述\n### 1.1药品医疗器械违法行为的定义与类型\n### 1.2药品医疗器械违法行为的常见案例\n### 1.3药品医疗器械违法行为的影响与危害\n## 2.药品医疗器械生产环节的违法行为及处罚依据\n### 2.1生产假药、劣药的违法行为及处罚依据\n### 2.2生产未经批准药品医疗器械的违法行为及处罚依据\n### 2.3生产不符合质量标准药品医疗器械的违法行为及处罚依据\n## 3.药品医疗器械经营环节的违法行为及处罚依据\n### 3.1经营假药、劣药的违法行为及处罚依据\n### 3.2经营未经批准药品医疗器械的违法行为及处罚依据\n### 3.3经营不符合质量标准药品医疗器械的违法行为及处罚依据\n## 4.药品医疗器械使用环节的违法行为及处罚依据\n### 4.1医疗机构使用假药、劣药的违法行为及处罚依据\n### 4.2医疗机构使用未经批准药品医疗器械的违法行为及处罚依据\n### 4.3医疗机构使用不符合质量标准药品医疗器械的违法行为及处罚依据\n## 5.药品医疗器械广告与宣传的违法行为及处罚依据\n### 5.1虚假宣传药品医疗器械的违法行为及处罚依据\n### 5.2未经批准发布药品医疗器械广告的违法行为及处罚依据\n### 5.3违反广告审查规定发布药品医疗器械广告的违法行为及处罚依据\n## 6.药品医疗器械监管部门的职责与法律责任\n### 6.1药品医疗器械监管部门的职责与权力\n### 6.2监管部门及其工作人员违法行为的法律责任\n### 6.3加强药品医疗器械监管的措施与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600"/>
              <a:t>药品医疗器械常见违法行为及处罚依据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药品医疗器械违法行为概述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药品医疗器械违法行为的定义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违反药品医疗器械法律法规的行为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损害公众健康利益的行为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破坏市场秩序的行为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药品医疗器械违法行为的类型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生产环节的违法行为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经营环节的违法行为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使用环节的违法行为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广告与宣传的违法行为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药品医疗器械违法行为的定义与类型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生产环节的违法行为案例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生产假药、劣药的案例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生产未经批准药品医疗器械的案例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生产不符合质量标准药品医疗器械的案例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经营环节的违法行为案例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经营假药、劣药的案例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经营未经批准药品医疗器械的案例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经营不符合质量标准药品医疗器械的案例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使用环节的违法行为案例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医疗机构使用假药、劣药的案例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医疗机构使用未经批准药品医疗器械的案例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医疗机构使用不符合质量标准药品医疗器械的案例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广告与宣传的违法行为案例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虚假宣传药品医疗器械的案例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未经批准发布药品医疗器械广告的案例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违反广告审查规定发布药品医疗器械广告的案例</a:t>
            </a:r>
            <a:endParaRPr/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药品医疗器械违法行为的常见案例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对公众健康的影响与危害</a:t>
                </a:r>
                <a:endParaRPr/>
              </a:p>
            </p:txBody>
          </p:sp>
          <p:sp>
            <p:nvSpPr>
              <p:cNvPr id="23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损害患者健康，甚至危及生命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引发不良反应，影响治疗效果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导致疾病传播，扩大危害范围</a:t>
                </a:r>
                <a:endParaRPr/>
              </a:p>
            </p:txBody>
          </p:sp>
        </p:grpSp>
        <p:grpSp>
          <p:nvGrpSpPr>
            <p:cNvPr id="23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对市场秩序的影响与危害</a:t>
                </a:r>
                <a:endParaRPr/>
              </a:p>
            </p:txBody>
          </p:sp>
          <p:sp>
            <p:nvSpPr>
              <p:cNvPr id="24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破坏公平竞争，损害正规企业利益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欺诈消费者，损害消费者权益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影响药品医疗器械产业的健康发展</a:t>
                </a:r>
                <a:endParaRPr/>
              </a:p>
            </p:txBody>
          </p:sp>
        </p:grpSp>
        <p:grpSp>
          <p:nvGrpSpPr>
            <p:cNvPr id="24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对社会环境的影响与危害</a:t>
                </a:r>
                <a:endParaRPr/>
              </a:p>
            </p:txBody>
          </p:sp>
          <p:sp>
            <p:nvSpPr>
              <p:cNvPr id="24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引发社会信任危机，影响社会和谐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导致医疗资源浪费，加重社会负担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影响国家形象，损害国际声誉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药品医疗器械违法行为的影响与危害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700"/>
              <a:t>药品医疗器械生产环节的违法行为及处罚依据</a:t>
            </a:r>
            <a:endParaRPr/>
          </a:p>
        </p:txBody>
      </p:sp>
      <p:sp>
        <p:nvSpPr>
          <p:cNvPr id="2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生产以假充真、以劣充好的药品医疗器械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使用不符合药用标准的原料、辅料生产药品医疗器械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篡改生产日期、批号、有效期等信息的药品医疗器械</a:t>
                </a:r>
                <a:endParaRPr/>
              </a:p>
            </p:txBody>
          </p:sp>
          <p:sp>
            <p:nvSpPr>
              <p:cNvPr id="25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生产假药、劣药的违法行为</a:t>
                </a:r>
                <a:endParaRPr/>
              </a:p>
            </p:txBody>
          </p:sp>
          <p:sp>
            <p:nvSpPr>
              <p:cNvPr id="25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《中华人民共和国药品管理法》第七十四条：生产假药、劣药的，没收违法生产的产品和违法所得，并处违法生产产品货值金额一倍以上三倍以下的罚款；情节严重的，吊销药品生产许可证。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药品管理法》第七十五条：知道或者应当知道属于假药、劣药而为其提供生产、储存、运输等便利条件的，没收违法生产的产品和违法所得，并处违法生产产品货值金额一倍以上三倍以下的罚款；情节严重的，吊销药品生产许可证。</a:t>
                </a:r>
                <a:endParaRPr/>
              </a:p>
            </p:txBody>
          </p:sp>
          <p:sp>
            <p:nvSpPr>
              <p:cNvPr id="25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处罚依据</a:t>
                </a:r>
                <a:endParaRPr/>
              </a:p>
            </p:txBody>
          </p:sp>
          <p:sp>
            <p:nvSpPr>
              <p:cNvPr id="25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生产假药、劣药的违法行为及处罚依据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生产未经批准药品医疗器械的违法行为及处罚依据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组合 2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组合 2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生产未经批准药品医疗器械的违法行为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生产未经批准的药品医疗器械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生产未经批准的新药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生产未经批准的进口药品医疗器械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组合 2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处罚依据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《中华人民共和国药品管理法》第六十五条：生产未经批准的药品医疗器械的，没收违法生产的产品和违法所得，并处违法生产产品货值金额一倍以上三倍以下的罚款；情节严重的，吊销药品生产许可证。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生产不符合质量标准药品医疗器械的违法行为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生产质量不合格的药品医疗器械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生产不符合国家标准、行业标准的药品医疗器械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生产不符合批准工艺的药品医疗器械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处罚依据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《中华人民共和国药品管理法》第六十六条：生产不符合质量标准的药品医疗器械的，没收违法生产的产品和违法所得，并处违法生产产品货值金额一倍以上三倍以下的罚款；情节严重的，吊销药品生产许可证。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生产不符合质量标准药品医疗器械的违法行为及处罚依据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700"/>
              <a:t>药品医疗器械经营环节的违法行为及处罚依据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经营以假充真、以劣充好的药品医疗器械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从非法渠道购进假药、劣药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未按规定查验供货商资质和药品医疗器械质量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经营假药、劣药的违法行为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《中华人民共和国药品管理法》第七十七条：经营假药、劣药的，没收违法经营的药品和违法所得，并处违法经营药品货值金额一倍以上三倍以下的罚款；情节严重的，吊销药品经营许可证。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药品管理法》第七十八条：知道或者应当知道属于假药、劣药而为其提供储存、运输等便利条件的，没收违法经营的药品和违法所得，并处违法经营药品货值金额一倍以上三倍以下的罚款；情节严重的，吊销药品经营许可证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处罚依据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经营假药、劣药的违法行为及处罚依据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经营未经批准药品医疗器械的违法行为及处罚依据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经营未经批准药品医疗器械的违法行为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经营未经批准的药品医疗器械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经营未经批准的新药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经营未经批准的进口药品医疗器械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处罚依据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《中华人民共和国药品管理法》第六十七条：经营未经批准的药品医疗器械的，没收违法经营的药品和违法所得，并处违法经营药品货值金额一倍以上三倍以下的罚款；情节严重的，吊销药品经营许可证。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经营不符合质量标准药品医疗器械的违法行为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经营质量不合格的药品医疗器械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经营不符合国家标准、行业标准的药品医疗器械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经营不符合批准工艺的药品医疗器械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处罚依据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《中华人民共和国药品管理法》第六十八条：经营不符合质量标准的药品医疗器械的，没收违法经营的药品和违法所得，并处违法经营药品货值金额一倍以上三倍以下的罚款；情节严重的，吊销药品经营许可证。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经营不符合质量标准药品医疗器械的违法行为及处罚依据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https://d.book118.com/957111151125006046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药品医疗器械常见违法行为及处罚依据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2024-09-21T20:48:23.991</cp:lastPrinted>
  <dcterms:created xsi:type="dcterms:W3CDTF">2024-09-21T12:48:24Z</dcterms:created>
  <dcterms:modified xsi:type="dcterms:W3CDTF">2024-09-21T12:48:25Z</dcterms:modified>
</cp:coreProperties>
</file>