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13744A2-BA44-4F7F-8611-8AE598BC6FC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83732-BFBC-49F0-BDFE-F9AA8462E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CF606-AB71-40DD-A0DF-7F35DAB6A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442D4-21A9-4B82-8475-4CC71E0C6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51A71D-E70A-40E7-B4A2-513AFE4DA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2CBAF4-6D5F-4616-9BB5-258D4DDF7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95FF77-6993-48E9-881F-8850E78C5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64E512-67D3-44DC-A06F-EBDBBFDC7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32883D-06DF-451D-AB38-DF9ABB4C6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9CEAF-33EE-4F6E-BBBC-3EEF7BC52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77F69-895B-4F6A-87CE-2E4FE99E9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F8646-6447-41A4-9B80-D4A733683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47B0E55-BA18-467F-A3BF-922EB34B012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33359F5-3876-47C5-AB70-DFBFB0F4DAB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11155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销售团队推销技巧精进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销售团队推销技巧精进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沟通技巧提升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谈判技巧提升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关系建立技巧提升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解决问题技巧提升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销售团队推销技巧精进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本章将讨论如何提升销售团队的推销技巧，以提高销售效率和客户满意度。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掌握优秀的推销技巧对于销售团队的成功至关重要。有效的推销技巧可以帮助销售人员更好地与客户沟通，了解客户需求，从而有效推动销售。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提高销售技能的好处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帮助销售团队更好地处理客户异议，增加销售团队的自信心，提高销售团队的销售转化率。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销售技巧的分类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有效沟通是销售成功的关键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建立良好关系是长期合作的基础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关系建立技巧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灵活的谈判能力带来更好的成交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谈判技巧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推销技巧提升策略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不断学习新技巧和知识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通过实战经验提高应变能力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实战演练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倾听客户建议改进推销方式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团队协作提升整体推销效果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谈判技巧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目标设定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折衷方案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关系建立技巧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信任建立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亲和力培养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问题诊断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客户维护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销售技巧对比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表达清晰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沟通逻辑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成功的销售团队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成功的销售团队不仅具备优秀的推销技巧，还要有团队协作、市场洞察和客户服务意识。只有全面提升团队的综合素质，才能取得长久的销售成绩。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沟通技巧提升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听取客户需求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客户需求是销售团队提升沟通技巧的关键。了解客户的真正需求可以帮助销售人员更好地定位产品或服务，以满足客户的期待和需求。在沟通过程中，要注重主动倾听和理解客户的诉求，建立良好的沟通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有效表达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避免使用行业术语或过于专业化的词汇，让客户易于理解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避免专业术语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言简意赅，避免废话，使沟通更加高效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简洁表达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掌握清晰明了的表达方式，让客户能够准确理解销售人员的意图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清晰明了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问开放性问题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通过开放性问题了解客户的需求和痛点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通过提问引导客户对话，了解客户的真实想法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引导对话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根据客户需求提出合适的产品或服务推荐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产品推荐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沟通技巧小结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沟通技巧的提升对于销售团队至关重要。建立良好的沟通基础可以帮助销售人员更好地与客户建立信任关系，增加销售机会。遵循倾听、表达、提问的原则，不断提升沟通技巧，成为销售团队的核心竞争力。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沟通技巧提升的重要性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通过有效沟通建立客户信任，从而提升销售效果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倾听客户需求可以更好地了解客户，提供更贴切的解决方案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了解客户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提升沟通能力可以使销售人员更有说服力，增加销售机会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增加销售机会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避免专业术语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清晰明了的表达方式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问开放性问题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了解客户的需求和痛点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基于客户需求进行产品推荐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提高销售机会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沟通技巧小结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倾听客户需求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主动倾听客户的需求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理解客户的真正诉求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谈判技巧提升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提升销售团队的谈判技巧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销售过程中，谈判是至关重要的环节。为了提升销售团队的谈判技巧，需要注重沟通技巧、情商培养以及策略应变能力的提升。通过系统的培训和实战经验的积累，团队成员们可以更加游刃有余地与客户进行有效的谈判，达成互利共赢的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谈判技巧提升要点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包括倾听、表达、谈判话术等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情绪管理、人际关系建立等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情商培养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应对客户反馈、提出解决方案等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策略应变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https://d.book118.com/957111155012006055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21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销售团队推销技巧精进</vt:lpstr>
      <vt:lpstr>目录</vt:lpstr>
      <vt:lpstr>第1章 销售团队推销技巧精进</vt:lpstr>
      <vt:lpstr>介绍</vt:lpstr>
      <vt:lpstr>重要性</vt:lpstr>
      <vt:lpstr>提高销售技能的好处</vt:lpstr>
      <vt:lpstr>销售技巧的分类</vt:lpstr>
      <vt:lpstr>推销技巧提升策略</vt:lpstr>
      <vt:lpstr>销售技巧对比</vt:lpstr>
      <vt:lpstr> </vt:lpstr>
      <vt:lpstr>第2章 沟通技巧提升</vt:lpstr>
      <vt:lpstr>听取客户需求</vt:lpstr>
      <vt:lpstr>有效表达</vt:lpstr>
      <vt:lpstr>问开放性问题</vt:lpstr>
      <vt:lpstr> </vt:lpstr>
      <vt:lpstr>沟通技巧提升的重要性</vt:lpstr>
      <vt:lpstr>沟通技巧小结</vt:lpstr>
      <vt:lpstr>第三章 谈判技巧提升</vt:lpstr>
      <vt:lpstr> </vt:lpstr>
      <vt:lpstr>谈判技巧提升要点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2024-09-29T15:20:01.506</cp:lastPrinted>
  <dcterms:created xsi:type="dcterms:W3CDTF">2024-09-29T07:20:01Z</dcterms:created>
  <dcterms:modified xsi:type="dcterms:W3CDTF">2024-09-29T07:20:03Z</dcterms:modified>
</cp:coreProperties>
</file>