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017E1-993D-44AB-9F03-2CF1D0C67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4DF3C7-E8C9-40F6-99CF-FD901617D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F64A6-6734-49CF-8017-1FCE2FB6D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2E0345-A231-4AA5-818F-F708D60B6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2D55C-8AC0-4F32-BB8F-8B751F6C7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1E1C39-FF28-4960-BA15-6F6AB431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6ADD7-F548-4B9B-AEF1-76F193826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365AE-E1FF-4352-A6A1-F3DECB7D2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3CA9E4-DEB1-488B-BE3C-6DF4B1C83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5E2F1-566C-4DA9-98AA-F8C9DEBD8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71619-08D4-4EF2-A9A7-40B54BE07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112152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术后发生呕吐的护理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术后呕吐的原因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术后呕吐的预防措施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术后呕吐的护理方法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预防和减少术后呕吐的注意事项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术后呕吐的原因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麻醉药物的代谢和清除速度会影响呕吐的发生时间和严重程度。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麻醉药物会刺激大脑的呕吐中枢，导致恶心和呕吐。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麻醉药物的副作用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3756" b="13756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手术过程中，胃肠道受到牵拉、刺激和损伤，导致术后恶心和呕吐。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胃肠道的重新排列和缝合可能会影响正常的蠕动和排空。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手术对胃肠道的影响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术后疼痛可能导致中枢神经系统的敏感化，增加呕吐的风险。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焦虑和紧张情绪可以刺激大脑的呕吐中枢，导致恶心和呕吐。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术后疼痛和焦虑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术后呕吐的预防措施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指导患者术前选择清淡、易消化的食物，避免高脂、高糖、辛辣等刺激性食物。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禁食时间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根据手术类型和麻醉方式，合理安排术前禁食时间，避免因饱腹感引发呕吐。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术前禁食和饮食指导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根据手术需要和患者情况，选择合适的麻醉方式，以减少术后呕吐的发生。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合理使用麻醉药物，避免过量或不当使用，以减轻术后呕吐的风险。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麻醉药物的合理选择与使用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8024" r="8024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及时评估患者术后疼痛程度，采取适当的镇痛措施，如使用止痛药、镇痛泵等，以减轻疼痛引起的恶心呕吐。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关注患者的心理状态，提供必要的心理支持，减轻焦虑、紧张等情绪因素对术后呕吐的影响。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术后疼痛控制和心理支持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术后呕吐的护理方法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89" b="1198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确保患者头部偏向一侧，避免呕吐物阻塞呼吸道。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及时清理口腔和鼻腔内的呕吐物，保持呼吸道通畅。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如有需要，使用吸痰器清除呼吸道内的呕吐物。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https://d.book118.com/957112152164006032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2024-09-06T00:35:20.325</cp:lastPrinted>
  <dcterms:created xsi:type="dcterms:W3CDTF">2024-09-05T16:35:20Z</dcterms:created>
  <dcterms:modified xsi:type="dcterms:W3CDTF">2024-09-05T16:35:22Z</dcterms:modified>
</cp:coreProperties>
</file>