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WTNAIP+WUSGTJ+ArialMT"/>
      <p:regular r:id="rId15"/>
    </p:embeddedFont>
    <p:embeddedFont>
      <p:font typeface="ABJVDE+MS-UIGothic"/>
      <p:regular r:id="rId16"/>
    </p:embeddedFont>
    <p:embeddedFont>
      <p:font typeface="ASFQCS+JTQGEK+MicrosoftYaHei"/>
      <p:regular r:id="rId17"/>
    </p:embeddedFont>
    <p:embeddedFont>
      <p:font typeface="UCRMAD+GAEMRN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74DD7-822C-4E57-809B-F514C41FA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DFC91-0B3E-4BDD-AA84-7CA57DD12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3948C-0B14-4882-B57D-00E8CDB30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09D4E-BFC3-457A-BE96-D595FD885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B279F9-93FB-4327-9DB0-E1BD9717F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5ABF64-4DF3-4F01-BFD7-420CB852D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6DBE60-9835-40F6-8B38-6FBA047DA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418C8-54EB-464C-A890-E070BE5B5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CF456-21A9-40F0-B111-70ABDC237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8A42B-9CB1-48E0-87C3-2F492E153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61AE1-DC30-4E51-9C6B-6BCDC17E1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130251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TNAIP+WUSGTJ+ArialMT"/>
                <a:cs typeface="WTNAIP+WUSGT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卖场</a:t>
            </a:r>
            <a:r>
              <a:rPr sz="2400">
                <a:solidFill>
                  <a:srgbClr val="00B6FF"/>
                </a:solidFill>
                <a:latin typeface="ABJVDE+MS-UIGothic"/>
                <a:cs typeface="ABJVDE+MS-UIGothic"/>
              </a:rPr>
              <a:t>数字化管理概述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ASFQCS+JTQGEK+MicrosoftYaHei"/>
                <a:cs typeface="ASFQCS+JTQGEK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5491421" cy="29779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TNAIP+WUSGTJ+ArialMT"/>
                <a:cs typeface="WTNAIP+WUSGT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卖场</a:t>
            </a:r>
            <a:r>
              <a:rPr sz="2400">
                <a:solidFill>
                  <a:srgbClr val="00B6FF"/>
                </a:solidFill>
                <a:latin typeface="ABJVDE+MS-UIGothic"/>
                <a:cs typeface="ABJVDE+MS-UIGothic"/>
              </a:rPr>
              <a:t>数字化管理的关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键</a:t>
            </a:r>
            <a:r>
              <a:rPr sz="2400">
                <a:solidFill>
                  <a:srgbClr val="00B6FF"/>
                </a:solidFill>
                <a:latin typeface="ABJVDE+MS-UIGothic"/>
                <a:cs typeface="ABJVDE+MS-UIGothic"/>
              </a:rPr>
              <a:t>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TNAIP+WUSGTJ+ArialMT"/>
                <a:cs typeface="WTNAIP+WUSGT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卖场</a:t>
            </a:r>
            <a:r>
              <a:rPr sz="2400">
                <a:solidFill>
                  <a:srgbClr val="00B6FF"/>
                </a:solidFill>
                <a:latin typeface="ABJVDE+MS-UIGothic"/>
                <a:cs typeface="ABJVDE+MS-UIGothic"/>
              </a:rPr>
              <a:t>数字化管理的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ABJVDE+MS-UIGothic"/>
                <a:cs typeface="ABJVDE+MS-UIGothic"/>
              </a:rPr>
              <a:t>施步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TNAIP+WUSGTJ+ArialMT"/>
                <a:cs typeface="WTNAIP+WUSGT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卖场</a:t>
            </a:r>
            <a:r>
              <a:rPr sz="2400">
                <a:solidFill>
                  <a:srgbClr val="00B6FF"/>
                </a:solidFill>
                <a:latin typeface="ABJVDE+MS-UIGothic"/>
                <a:cs typeface="ABJVDE+MS-UIGothic"/>
              </a:rPr>
              <a:t>数字化管理的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ABJVDE+MS-UIGothic"/>
                <a:cs typeface="ABJVDE+MS-UIGothic"/>
              </a:rPr>
              <a:t>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ABJVDE+MS-UIGothic"/>
                <a:cs typeface="ABJVDE+MS-UIGothic"/>
              </a:rPr>
              <a:t>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TNAIP+WUSGTJ+ArialMT"/>
                <a:cs typeface="WTNAIP+WUSGT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卖场</a:t>
            </a:r>
            <a:r>
              <a:rPr sz="2400">
                <a:solidFill>
                  <a:srgbClr val="00B6FF"/>
                </a:solidFill>
                <a:latin typeface="ABJVDE+MS-UIGothic"/>
                <a:cs typeface="ABJVDE+MS-UIGothic"/>
              </a:rPr>
              <a:t>数字化管理的挑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B6FF"/>
                </a:solidFill>
                <a:latin typeface="ABJVDE+MS-UIGothic"/>
                <a:cs typeface="ABJVDE+MS-UIGothic"/>
              </a:rPr>
              <a:t>与解决方案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TNAIP+WUSGTJ+ArialMT"/>
                <a:cs typeface="WTNAIP+WUSGT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卖场</a:t>
            </a:r>
            <a:r>
              <a:rPr sz="2400">
                <a:solidFill>
                  <a:srgbClr val="00B6FF"/>
                </a:solidFill>
                <a:latin typeface="ABJVDE+MS-UIGothic"/>
                <a:cs typeface="ABJVDE+MS-UIGothic"/>
              </a:rPr>
              <a:t>数字化管理案例分析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ABJVDE+MS-UIGothic"/>
                <a:cs typeface="ABJVDE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BJVDE+MS-UIGothic"/>
                <a:cs typeface="ABJVDE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ABJVDE+MS-UIGothic"/>
                <a:cs typeface="ABJVDE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ABJVDE+MS-UIGothic"/>
                <a:cs typeface="ABJVDE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ABJVDE+MS-UIGothic"/>
                <a:cs typeface="ABJVDE+MS-UIGothic"/>
              </a:rPr>
              <a:t>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BJVDE+MS-UIGothic"/>
                <a:cs typeface="ABJVDE+MS-UIGothic"/>
              </a:rPr>
              <a:t>数字化管理具有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实时</a:t>
            </a:r>
            <a:r>
              <a:rPr sz="1350">
                <a:solidFill>
                  <a:srgbClr val="FFFFFF"/>
                </a:solidFill>
                <a:latin typeface="ABJVDE+MS-UIGothic"/>
                <a:cs typeface="ABJVDE+MS-UIGothic"/>
              </a:rPr>
              <a:t>性、准确性、便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BJVDE+MS-UIGothic"/>
                <a:cs typeface="ABJVDE+MS-UIGothic"/>
              </a:rPr>
              <a:t>捷性等特点，能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ABJVDE+MS-UIGothic"/>
                <a:cs typeface="ABJVDE+MS-UIGothic"/>
              </a:rPr>
              <a:t>提高管理效率，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BJVDE+MS-UIGothic"/>
                <a:cs typeface="ABJVDE+MS-UIGothic"/>
              </a:rPr>
              <a:t>化用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ABJVDE+MS-UIGothic"/>
                <a:cs typeface="ABJVDE+MS-UIGothic"/>
              </a:rPr>
              <a:t>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ABJVDE+MS-UIGothic"/>
                <a:cs typeface="ABJVDE+MS-UIGothic"/>
              </a:rPr>
              <a:t>，提升企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业竞</a:t>
            </a:r>
            <a:r>
              <a:rPr sz="1350">
                <a:solidFill>
                  <a:srgbClr val="FFFFFF"/>
                </a:solidFill>
                <a:latin typeface="ABJVDE+MS-UIGothic"/>
                <a:cs typeface="ABJVDE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卖场</a:t>
            </a:r>
            <a:r>
              <a:rPr sz="3000">
                <a:solidFill>
                  <a:srgbClr val="00B6FF"/>
                </a:solidFill>
                <a:latin typeface="ABJVDE+MS-UIGothic"/>
                <a:cs typeface="ABJVDE+MS-UIGothic"/>
              </a:rPr>
              <a:t>数字化管理的意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CRMAD+GAEMRN+MicrosoftYaHei-Bold"/>
                <a:cs typeface="UCRMAD+GAEMR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CRMAD+GAEMRN+MicrosoftYaHei-Bold"/>
                <a:cs typeface="UCRMAD+GAEMR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CRMAD+GAEMRN+MicrosoftYaHei-Bold"/>
                <a:cs typeface="UCRMAD+GAEMR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ABJVDE+MS-UIGothic"/>
                <a:cs typeface="ABJVDE+MS-UIGothic"/>
              </a:rPr>
              <a:t>提高管理效率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000" spc="25">
                <a:solidFill>
                  <a:srgbClr val="00B6FF"/>
                </a:solidFill>
                <a:latin typeface="ABJVDE+MS-UIGothic"/>
                <a:cs typeface="ABJVDE+MS-UIGothic"/>
              </a:rPr>
              <a:t>化用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00B6FF"/>
                </a:solidFill>
                <a:latin typeface="ABJVDE+MS-UIGothic"/>
                <a:cs typeface="ABJVDE+MS-UIGothic"/>
              </a:rPr>
              <a:t>体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ABJVDE+MS-UIGothic"/>
                <a:cs typeface="ABJVDE+MS-UIGothic"/>
              </a:rPr>
              <a:t>提升企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业竞</a:t>
            </a:r>
            <a:r>
              <a:rPr sz="2000" spc="23">
                <a:solidFill>
                  <a:srgbClr val="00B6FF"/>
                </a:solidFill>
                <a:latin typeface="ABJVDE+MS-UIGothic"/>
                <a:cs typeface="ABJVDE+MS-UIGothic"/>
              </a:rPr>
              <a:t>争力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卖场</a:t>
            </a:r>
            <a:r>
              <a:rPr sz="3000">
                <a:solidFill>
                  <a:srgbClr val="00B6FF"/>
                </a:solidFill>
                <a:latin typeface="ABJVDE+MS-UIGothic"/>
                <a:cs typeface="ABJVDE+MS-UIGothic"/>
              </a:rPr>
              <a:t>数字化管理的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ABJVDE+MS-UIGothic"/>
                <a:cs typeface="ABJVDE+MS-UIGothic"/>
              </a:rPr>
              <a:t>状与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1550">
                <a:solidFill>
                  <a:srgbClr val="00B6FF"/>
                </a:solidFill>
                <a:latin typeface="ABJVDE+MS-UIGothic"/>
                <a:cs typeface="ABJVDE+MS-UIGothic"/>
              </a:rPr>
              <a:t>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BJVDE+MS-UIGothic"/>
                <a:cs typeface="ABJVDE+MS-UIGothic"/>
              </a:rPr>
              <a:t>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00B6FF"/>
                </a:solidFill>
                <a:latin typeface="ABJVDE+MS-UIGothic"/>
                <a:cs typeface="ABJVDE+MS-UIGothic"/>
              </a:rPr>
              <a:t>网技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BJVDE+MS-UIGothic"/>
                <a:cs typeface="ABJVDE+MS-UIGothic"/>
              </a:rPr>
              <a:t>物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2000" spc="25">
                <a:solidFill>
                  <a:srgbClr val="FFFDFD"/>
                </a:solidFill>
                <a:latin typeface="ABJVDE+MS-UIGothic"/>
                <a:cs typeface="ABJVDE+MS-UIGothic"/>
              </a:rPr>
              <a:t>网技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BJVDE+MS-UIGothic"/>
                <a:cs typeface="ABJVDE+MS-UIGothic"/>
              </a:rPr>
              <a:t>智能物流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86814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过传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感器、</a:t>
            </a:r>
            <a:r>
              <a:rPr sz="1500">
                <a:solidFill>
                  <a:srgbClr val="FFFDFD"/>
                </a:solidFill>
                <a:latin typeface="ASFQCS+JTQGEK+MicrosoftYaHei"/>
                <a:cs typeface="ASFQCS+JTQGEK+MicrosoftYaHei"/>
              </a:rPr>
              <a:t>RFID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等技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商品、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、人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等物体的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实时连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接和数据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卖场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的透明度和效率。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网技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商品从供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卖场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的全程跟踪和追溯，提高物流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效率和准确性。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BJVDE+MS-UIGothic"/>
                <a:cs typeface="ABJVDE+MS-UIGothic"/>
              </a:rPr>
              <a:t>智能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2000">
                <a:solidFill>
                  <a:srgbClr val="FFFDFD"/>
                </a:solidFill>
                <a:latin typeface="ABJVDE+MS-UIGothic"/>
                <a:cs typeface="ABJVDE+MS-UIGothic"/>
              </a:rPr>
              <a:t>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利用物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网技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实现卖场监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控的智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能化，包括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对货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架商品、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客行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工工作状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等的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实时监</a:t>
            </a: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控和数据分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BJVDE+MS-UIGothic"/>
                <a:cs typeface="ABJVDE+MS-UIGothic"/>
              </a:rPr>
              <a:t>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BJVDE+MS-UIGothic"/>
                <a:cs typeface="ABJVDE+MS-UIGothic"/>
              </a:rPr>
              <a:t>大数据分析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BJVDE+MS-UIGothic"/>
                <a:cs typeface="ABJVDE+MS-UIGothic"/>
              </a:rPr>
              <a:t>数据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00B6FF"/>
                </a:solidFill>
                <a:latin typeface="ABJVDE+MS-UIGothic"/>
                <a:cs typeface="ABJVDE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BJVDE+MS-UIGothic"/>
                <a:cs typeface="ABJVDE+MS-UIGothic"/>
              </a:rPr>
              <a:t>数据采集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BJVDE+MS-UIGothic"/>
                <a:cs typeface="ABJVDE+MS-UIGothic"/>
              </a:rPr>
              <a:t>数据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00B6FF"/>
                </a:solidFill>
                <a:latin typeface="ABJVDE+MS-UIGothic"/>
                <a:cs typeface="ABJVDE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BJVDE+MS-UIGothic"/>
                <a:cs typeface="ABJVDE+MS-UIGothic"/>
              </a:rPr>
              <a:t>人工智能技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BJVDE+MS-UIGothic"/>
                <a:cs typeface="ABJVDE+MS-UIGothic"/>
              </a:rPr>
              <a:t>智能推荐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BJVDE+MS-UIGothic"/>
                <a:cs typeface="ABJVDE+MS-UIGothic"/>
              </a:rPr>
              <a:t>智能客服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BJVDE+MS-UIGothic"/>
                <a:cs typeface="ABJVDE+MS-UIGothic"/>
              </a:rPr>
              <a:t>智能分析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https://d.book118.com/957113025136006044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WTNAIP+WUSGTJ+ArialMT</vt:lpstr>
      <vt:lpstr>Times New Roman</vt:lpstr>
      <vt:lpstr>SimSun</vt:lpstr>
      <vt:lpstr>ABJVDE+MS-UIGothic</vt:lpstr>
      <vt:lpstr>ASFQCS+JTQGEK+MicrosoftYaHei</vt:lpstr>
      <vt:lpstr>UCRMAD+GAEMRN+MicrosoftYaHei-Bold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2024-09-19T06:48:34.198</cp:lastPrinted>
  <dcterms:created xsi:type="dcterms:W3CDTF">2024-09-18T22:48:34Z</dcterms:created>
  <dcterms:modified xsi:type="dcterms:W3CDTF">2024-09-18T22:48:35Z</dcterms:modified>
</cp:coreProperties>
</file>