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5D6F9-4BB0-4F84-B6AF-63D7F457D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2230B-711F-4391-83F3-5C603CAD6B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7C5985-B798-48DF-A5C5-3C7B91E97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3D83E0-B532-49C9-811B-00C7E932E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2AD498-C788-4978-B799-3F8730C821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4355D3-7969-4581-A2AB-E787ABEC71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A2D336-43FE-4CFA-AF2D-ECAEF29077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3EFB42-E6FA-49EA-8875-485A9BB04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D989E-7CEB-4DE8-83A8-D2A519310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98E0F-1441-4D13-B4E9-67209B449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4E9A8-9587-46EC-90E8-2D3F5C01A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1314403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住宅行业供应链管理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供应链管理的基本概念
 住宅行业的特点与需求分析
 供应链管理的策略与方法选择
 供应商关系管理与合作模式
 采购流程的优化与创新
 库存管理与风险控制
 物流配送与运输效率提升
 供应链信息化与数字化建设</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供应链管理的基本概念</a:t>
            </a:r>
          </a:p>
        </p:txBody>
      </p:sp>
      <p:sp>
        <p:nvSpPr>
          <p:cNvPr id="3" name="Subtitle 2"/>
          <p:cNvSpPr>
            <a:spLocks noGrp="1"/>
          </p:cNvSpPr>
          <p:nvPr>
            <p:ph type="subTitle" idx="1"/>
          </p:nvPr>
        </p:nvSpPr>
        <p:spPr/>
        <p:txBody>
          <a:bodyPr/>
          <a:lstStyle/>
          <a:p>
            <a:r>
              <a:t>住宅行业供应链管理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供应链管理的基本概念</a:t>
            </a:r>
          </a:p>
        </p:txBody>
      </p:sp>
      <p:sp>
        <p:nvSpPr>
          <p:cNvPr id="3" name="Text Placeholder 2"/>
          <p:cNvSpPr>
            <a:spLocks noGrp="1"/>
          </p:cNvSpPr>
          <p:nvPr>
            <p:ph type="body" idx="1"/>
          </p:nvPr>
        </p:nvSpPr>
        <p:spPr/>
        <p:txBody>
          <a:bodyPr/>
          <a:lstStyle/>
          <a:p>
            <a:r>
              <a:t>供应链管理的定义与目标，</a:t>
            </a:r>
          </a:p>
        </p:txBody>
      </p:sp>
      <p:sp>
        <p:nvSpPr>
          <p:cNvPr id="4" name="Content Placeholder 3"/>
          <p:cNvSpPr>
            <a:spLocks noGrp="1"/>
          </p:cNvSpPr>
          <p:nvPr>
            <p:ph sz="half" idx="2"/>
          </p:nvPr>
        </p:nvSpPr>
        <p:spPr/>
        <p:txBody>
          <a:bodyPr/>
          <a:lstStyle/>
          <a:p>
            <a:r>
              <a:t>1. 供应链管理是一种整合和优化从原材料采购到最终产品交付的过程的方法，以提高效率、降低成本并满足客户需求。</a:t>
            </a:r>
          </a:p>
          <a:p>
            <a:r>
              <a:t>2. 供应链管理的目标是确保在正确的时间、正确的地点以最低的成本获得所需的商品和服务。</a:t>
            </a:r>
          </a:p>
          <a:p>
            <a:r>
              <a:t>3. 供应链管理涉及对物流、库存管理、采购策略和其他相关活动的规划和管理。</a:t>
            </a:r>
          </a:p>
        </p:txBody>
      </p:sp>
      <p:sp>
        <p:nvSpPr>
          <p:cNvPr id="5" name="Text Placeholder 4"/>
          <p:cNvSpPr>
            <a:spLocks noGrp="1"/>
          </p:cNvSpPr>
          <p:nvPr>
            <p:ph type="body" idx="3"/>
          </p:nvPr>
        </p:nvSpPr>
        <p:spPr/>
        <p:txBody>
          <a:bodyPr/>
          <a:lstStyle/>
          <a:p>
            <a:r>
              <a:t>供应链管理的关键组成部分，</a:t>
            </a:r>
          </a:p>
        </p:txBody>
      </p:sp>
      <p:sp>
        <p:nvSpPr>
          <p:cNvPr id="6" name="Content Placeholder 5"/>
          <p:cNvSpPr>
            <a:spLocks noGrp="1"/>
          </p:cNvSpPr>
          <p:nvPr>
            <p:ph sz="half" idx="4"/>
          </p:nvPr>
        </p:nvSpPr>
        <p:spPr/>
        <p:txBody>
          <a:bodyPr/>
          <a:lstStyle/>
          <a:p>
            <a:r>
              <a:t>1. 供应链管理包括供应商关系管理、需求预测、生产计划、库存管理和运输管理等关键环节。</a:t>
            </a:r>
          </a:p>
          <a:p>
            <a:r>
              <a:t>2. 供应商关系管理涉及到选择、评估和维护与供应商之间的稳定合作关系，以确保供应的可靠性和质量。</a:t>
            </a:r>
          </a:p>
          <a:p>
            <a:r>
              <a:t>3. 需求预测是对未来市场需求的一种估计，它有助于企业制定合适的生产计划和库存策略。</a:t>
            </a:r>
          </a:p>
          <a:p>
            <a:r>
              <a:t>4. 生产计划是企业根据需求预测和资源可用性来安排生产和库存的活动。</a:t>
            </a:r>
          </a:p>
          <a:p>
            <a:r>
              <a:t>5. 库存管理涉及到对库存水平的控制，以满足客户需求并降低库存成本。</a:t>
            </a:r>
          </a:p>
          <a:p>
            <a:r>
              <a:t>6. 运输管理涉及到对产品从生产地到销售点的有效移动的安排和规划。</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供应链管理的基本概念</a:t>
            </a:r>
          </a:p>
        </p:txBody>
      </p:sp>
      <p:sp>
        <p:nvSpPr>
          <p:cNvPr id="3" name="Text Placeholder 2"/>
          <p:cNvSpPr>
            <a:spLocks noGrp="1"/>
          </p:cNvSpPr>
          <p:nvPr>
            <p:ph type="body" idx="1"/>
          </p:nvPr>
        </p:nvSpPr>
        <p:spPr/>
        <p:txBody>
          <a:bodyPr/>
          <a:lstStyle/>
          <a:p>
            <a:r>
              <a:t>供应链管理的技术进步，</a:t>
            </a:r>
          </a:p>
        </p:txBody>
      </p:sp>
      <p:sp>
        <p:nvSpPr>
          <p:cNvPr id="4" name="Content Placeholder 3"/>
          <p:cNvSpPr>
            <a:spLocks noGrp="1"/>
          </p:cNvSpPr>
          <p:nvPr>
            <p:ph sz="half" idx="2"/>
          </p:nvPr>
        </p:nvSpPr>
        <p:spPr/>
        <p:txBody>
          <a:bodyPr/>
          <a:lstStyle/>
          <a:p>
            <a:r>
              <a:t>1. 随着科技的发展，供应链管理已经采用了许多先进的技术和方法，如大数据、人工智能、物联网和区块链等。</a:t>
            </a:r>
          </a:p>
          <a:p>
            <a:r>
              <a:t>2. 大数据技术可以帮助企业收集和分析大量的供应链相关信息，从而提高决策效率和准确性。</a:t>
            </a:r>
          </a:p>
          <a:p>
            <a:r>
              <a:t>3. 人工智能和机器学习技术可以用于自动化供应链管理过程，提高效率并降低成本。</a:t>
            </a:r>
          </a:p>
          <a:p>
            <a:r>
              <a:t>4. 物联网技术可以通过实时追踪和监控供应链中的货物和信息，提高供应链的可视化和透明度。</a:t>
            </a:r>
          </a:p>
          <a:p>
            <a:r>
              <a:t>5. 区块链技术可以提高供应链的安全性和可靠性，同时降低交易成本和风险。</a:t>
            </a:r>
          </a:p>
        </p:txBody>
      </p:sp>
      <p:sp>
        <p:nvSpPr>
          <p:cNvPr id="5" name="Text Placeholder 4"/>
          <p:cNvSpPr>
            <a:spLocks noGrp="1"/>
          </p:cNvSpPr>
          <p:nvPr>
            <p:ph type="body" idx="3"/>
          </p:nvPr>
        </p:nvSpPr>
        <p:spPr/>
        <p:txBody>
          <a:bodyPr/>
          <a:lstStyle/>
          <a:p>
            <a:r>
              <a:t>供应链管理的可持续发展，</a:t>
            </a:r>
          </a:p>
        </p:txBody>
      </p:sp>
      <p:sp>
        <p:nvSpPr>
          <p:cNvPr id="6" name="Content Placeholder 5"/>
          <p:cNvSpPr>
            <a:spLocks noGrp="1"/>
          </p:cNvSpPr>
          <p:nvPr>
            <p:ph sz="half" idx="4"/>
          </p:nvPr>
        </p:nvSpPr>
        <p:spPr/>
        <p:txBody>
          <a:bodyPr/>
          <a:lstStyle/>
          <a:p>
            <a:r>
              <a:t>1. 供应链管理需要考虑环境和社会因素，以确保其可持续性。</a:t>
            </a:r>
          </a:p>
          <a:p>
            <a:r>
              <a:t>2. 企业应采取措施减少供应链中的浪费、污染和碳排放，以实现绿色供应链。</a:t>
            </a:r>
          </a:p>
          <a:p>
            <a:r>
              <a:t>3. 企业应关注供应链中的劳工权益和社会责任，以确保公平贸易和人权。</a:t>
            </a:r>
          </a:p>
          <a:p>
            <a:r>
              <a:t>4. 企业应通过采用可持续的原材料和产品设计，以及提高产品的回收和再利用率，来实现循环经济。</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供应链管理的基本概念</a:t>
            </a:r>
          </a:p>
        </p:txBody>
      </p:sp>
      <p:sp>
        <p:nvSpPr>
          <p:cNvPr id="3" name="Text Placeholder 2"/>
          <p:cNvSpPr>
            <a:spLocks noGrp="1"/>
          </p:cNvSpPr>
          <p:nvPr>
            <p:ph type="body" idx="1"/>
          </p:nvPr>
        </p:nvSpPr>
        <p:spPr/>
        <p:txBody>
          <a:bodyPr/>
          <a:lstStyle/>
          <a:p>
            <a:r>
              <a:t>供应链管理的挑战与机遇，</a:t>
            </a:r>
          </a:p>
        </p:txBody>
      </p:sp>
      <p:sp>
        <p:nvSpPr>
          <p:cNvPr id="4" name="Content Placeholder 3"/>
          <p:cNvSpPr>
            <a:spLocks noGrp="1"/>
          </p:cNvSpPr>
          <p:nvPr>
            <p:ph sz="half" idx="2"/>
          </p:nvPr>
        </p:nvSpPr>
        <p:spPr/>
        <p:txBody>
          <a:bodyPr/>
          <a:lstStyle/>
          <a:p>
            <a:r>
              <a:t>1. 供应链管理面临着诸多挑战，如全球化的市场竞争、供应链的不确定性、自然灾害和环境变化等。</a:t>
            </a:r>
          </a:p>
          <a:p>
            <a:r>
              <a:t>2. 面对这些挑战，企业需要不断提高供应链的灵活性和适应性，以应对不断变化的市场需求和技术发展。</a:t>
            </a:r>
          </a:p>
          <a:p>
            <a:r>
              <a:t>3. 同时，供应链管理也带来了新的机遇，如通过创新技术和方法提高效率、降低成本和增加价值。</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住宅行业的特点与需求分析</a:t>
            </a:r>
          </a:p>
        </p:txBody>
      </p:sp>
      <p:sp>
        <p:nvSpPr>
          <p:cNvPr id="3" name="Subtitle 2"/>
          <p:cNvSpPr>
            <a:spLocks noGrp="1"/>
          </p:cNvSpPr>
          <p:nvPr>
            <p:ph type="subTitle" idx="1"/>
          </p:nvPr>
        </p:nvSpPr>
        <p:spPr/>
        <p:txBody>
          <a:bodyPr/>
          <a:lstStyle/>
          <a:p>
            <a:r>
              <a:t>住宅行业供应链管理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住宅行业的特点与需求分析</a:t>
            </a:r>
          </a:p>
        </p:txBody>
      </p:sp>
      <p:sp>
        <p:nvSpPr>
          <p:cNvPr id="3" name="Text Placeholder 2"/>
          <p:cNvSpPr>
            <a:spLocks noGrp="1"/>
          </p:cNvSpPr>
          <p:nvPr>
            <p:ph type="body" idx="1"/>
          </p:nvPr>
        </p:nvSpPr>
        <p:spPr/>
        <p:txBody>
          <a:bodyPr/>
          <a:lstStyle/>
          <a:p>
            <a:r>
              <a:t>住宅行业供应链管理的特点</a:t>
            </a:r>
          </a:p>
        </p:txBody>
      </p:sp>
      <p:sp>
        <p:nvSpPr>
          <p:cNvPr id="4" name="Content Placeholder 3"/>
          <p:cNvSpPr>
            <a:spLocks noGrp="1"/>
          </p:cNvSpPr>
          <p:nvPr>
            <p:ph sz="half" idx="2"/>
          </p:nvPr>
        </p:nvSpPr>
        <p:spPr/>
        <p:txBody>
          <a:bodyPr/>
          <a:lstStyle/>
          <a:p>
            <a:r>
              <a:t>1. 住宅行业的供应链管理具有高度分散性和地域性的特点，这使得供应商和制造商之间的合作变得更加复杂。</a:t>
            </a:r>
          </a:p>
          <a:p>
            <a:r>
              <a:t>2. 住宅行业的供应链管理需要考虑到消费者的个性化需求和市场的变化，从而实现快速响应和灵活调整。</a:t>
            </a:r>
          </a:p>
          <a:p>
            <a:r>
              <a:t>3. 住宅行业的供应链管理需要处理大量的建筑材料和设备，这导致了库存管理和物流配送的难度加大。</a:t>
            </a:r>
          </a:p>
        </p:txBody>
      </p:sp>
      <p:sp>
        <p:nvSpPr>
          <p:cNvPr id="5" name="Text Placeholder 4"/>
          <p:cNvSpPr>
            <a:spLocks noGrp="1"/>
          </p:cNvSpPr>
          <p:nvPr>
            <p:ph type="body" idx="3"/>
          </p:nvPr>
        </p:nvSpPr>
        <p:spPr/>
        <p:txBody>
          <a:bodyPr/>
          <a:lstStyle/>
          <a:p>
            <a:r>
              <a:t>住宅行业供应链管理的需求分析</a:t>
            </a:r>
          </a:p>
        </p:txBody>
      </p:sp>
      <p:sp>
        <p:nvSpPr>
          <p:cNvPr id="6" name="Content Placeholder 5"/>
          <p:cNvSpPr>
            <a:spLocks noGrp="1"/>
          </p:cNvSpPr>
          <p:nvPr>
            <p:ph sz="half" idx="4"/>
          </p:nvPr>
        </p:nvSpPr>
        <p:spPr/>
        <p:txBody>
          <a:bodyPr/>
          <a:lstStyle/>
          <a:p>
            <a:r>
              <a:t>1. 随着城市化进程的加速，住宅行业的市场需求不断增长，这对供应链管理提出了更高的要求。</a:t>
            </a:r>
          </a:p>
          <a:p>
            <a:r>
              <a:t>2. 住宅行业的供应链管理需要考虑到环保和可持续发展的要求，通过绿色建筑和节能技术来实现降低碳排放的目标。</a:t>
            </a:r>
          </a:p>
          <a:p>
            <a:r>
              <a:t>3. 住宅行业的供应链管理需要在数字化和信息化方面进行创新，以提高效率和质量，降低成本。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供应链管理的策略与方法选择</a:t>
            </a:r>
          </a:p>
        </p:txBody>
      </p:sp>
      <p:sp>
        <p:nvSpPr>
          <p:cNvPr id="3" name="Subtitle 2"/>
          <p:cNvSpPr>
            <a:spLocks noGrp="1"/>
          </p:cNvSpPr>
          <p:nvPr>
            <p:ph type="subTitle" idx="1"/>
          </p:nvPr>
        </p:nvSpPr>
        <p:spPr/>
        <p:txBody>
          <a:bodyPr/>
          <a:lstStyle/>
          <a:p>
            <a:r>
              <a:t>住宅行业供应链管理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供应链管理的策略与方法选择</a:t>
            </a:r>
          </a:p>
        </p:txBody>
      </p:sp>
      <p:sp>
        <p:nvSpPr>
          <p:cNvPr id="3" name="Text Placeholder 2"/>
          <p:cNvSpPr>
            <a:spLocks noGrp="1"/>
          </p:cNvSpPr>
          <p:nvPr>
            <p:ph type="body" idx="1"/>
          </p:nvPr>
        </p:nvSpPr>
        <p:spPr/>
        <p:txBody>
          <a:bodyPr/>
          <a:lstStyle/>
          <a:p>
            <a:r>
              <a:t>协同式供应链管理，</a:t>
            </a:r>
          </a:p>
        </p:txBody>
      </p:sp>
      <p:sp>
        <p:nvSpPr>
          <p:cNvPr id="4" name="Content Placeholder 3"/>
          <p:cNvSpPr>
            <a:spLocks noGrp="1"/>
          </p:cNvSpPr>
          <p:nvPr>
            <p:ph sz="half" idx="2"/>
          </p:nvPr>
        </p:nvSpPr>
        <p:spPr/>
        <p:txBody>
          <a:bodyPr/>
          <a:lstStyle/>
          <a:p>
            <a:r>
              <a:t>1.通过共享信息资源和技术手段实现企业间的紧密合作；</a:t>
            </a:r>
          </a:p>
          <a:p>
            <a:r>
              <a:t>2. 提高整个产业链的运营效率和质量水平；</a:t>
            </a:r>
          </a:p>
          <a:p>
            <a:r>
              <a:t>3. 降低库存成本和提高客户满意度。</a:t>
            </a:r>
          </a:p>
        </p:txBody>
      </p:sp>
      <p:sp>
        <p:nvSpPr>
          <p:cNvPr id="5" name="Text Placeholder 4"/>
          <p:cNvSpPr>
            <a:spLocks noGrp="1"/>
          </p:cNvSpPr>
          <p:nvPr>
            <p:ph type="body" idx="3"/>
          </p:nvPr>
        </p:nvSpPr>
        <p:spPr/>
        <p:txBody>
          <a:bodyPr/>
          <a:lstStyle/>
          <a:p>
            <a:r>
              <a:t>精益供应链管理，</a:t>
            </a:r>
          </a:p>
        </p:txBody>
      </p:sp>
      <p:sp>
        <p:nvSpPr>
          <p:cNvPr id="6" name="Content Placeholder 5"/>
          <p:cNvSpPr>
            <a:spLocks noGrp="1"/>
          </p:cNvSpPr>
          <p:nvPr>
            <p:ph sz="half" idx="4"/>
          </p:nvPr>
        </p:nvSpPr>
        <p:spPr/>
        <p:txBody>
          <a:bodyPr/>
          <a:lstStyle/>
          <a:p>
            <a:r>
              <a:t>1.以客户需求为导向，消除浪费；</a:t>
            </a:r>
          </a:p>
          <a:p>
            <a:r>
              <a:t>2. 减少库存和运营成本；</a:t>
            </a:r>
          </a:p>
          <a:p>
            <a:r>
              <a:t>3. 提高供应链的灵活性和响应速度。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供应链管理的策略与方法选择</a:t>
            </a:r>
          </a:p>
        </p:txBody>
      </p:sp>
      <p:sp>
        <p:nvSpPr>
          <p:cNvPr id="3" name="Content Placeholder 2"/>
          <p:cNvSpPr>
            <a:spLocks noGrp="1"/>
          </p:cNvSpPr>
          <p:nvPr>
            <p:ph sz="half" idx="2"/>
          </p:nvPr>
        </p:nvSpPr>
        <p:spPr/>
        <p:txBody>
          <a:bodyPr/>
          <a:lstStyle/>
          <a:p>
            <a:r>
              <a:t>1.关注环境保护和社会责任；</a:t>
            </a:r>
          </a:p>
          <a:p>
            <a:r>
              <a:t>2. 采用环保材料和节能技术；</a:t>
            </a:r>
          </a:p>
          <a:p>
            <a:r>
              <a:t>3. 降低碳排放和资源消耗。</a:t>
            </a:r>
          </a:p>
        </p:txBody>
      </p:sp>
      <p:sp>
        <p:nvSpPr>
          <p:cNvPr id="4" name="Text Placeholder 3"/>
          <p:cNvSpPr>
            <a:spLocks noGrp="1"/>
          </p:cNvSpPr>
          <p:nvPr>
            <p:ph type="body" idx="3"/>
          </p:nvPr>
        </p:nvSpPr>
        <p:spPr/>
        <p:txBody>
          <a:bodyPr/>
          <a:lstStyle/>
          <a:p>
            <a:r>
              <a:t>数字化供应链管理，</a:t>
            </a:r>
          </a:p>
        </p:txBody>
      </p:sp>
      <p:sp>
        <p:nvSpPr>
          <p:cNvPr id="5" name="Content Placeholder 4"/>
          <p:cNvSpPr>
            <a:spLocks noGrp="1"/>
          </p:cNvSpPr>
          <p:nvPr>
            <p:ph sz="half" idx="4"/>
          </p:nvPr>
        </p:nvSpPr>
        <p:spPr/>
        <p:txBody>
          <a:bodyPr/>
          <a:lstStyle/>
          <a:p>
            <a:r>
              <a:t>1.运用大数据、物联网和人工智能等技术；</a:t>
            </a:r>
          </a:p>
          <a:p>
            <a:r>
              <a:t>2. 实现供应链各环节的信息化和智能化；</a:t>
            </a:r>
          </a:p>
          <a:p>
            <a:r>
              <a:t>3. 提高决策效率和风险管理能力。</a:t>
            </a:r>
          </a:p>
        </p:txBody>
      </p:sp>
      <p:sp>
        <p:nvSpPr>
          <p:cNvPr id="6" name="Text Placeholder 5"/>
          <p:cNvSpPr>
            <a:spLocks noGrp="1"/>
          </p:cNvSpPr>
          <p:nvPr>
            <p:ph type="body" idx="1"/>
          </p:nvPr>
        </p:nvSpPr>
        <p:spPr/>
        <p:txBody>
          <a:bodyPr/>
          <a:lstStyle/>
          <a:p>
            <a:r>
              <a:t>绿色供应链管理，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供应链管理的策略与方法选择</a:t>
            </a:r>
          </a:p>
        </p:txBody>
      </p:sp>
      <p:sp>
        <p:nvSpPr>
          <p:cNvPr id="3" name="Text Placeholder 2"/>
          <p:cNvSpPr>
            <a:spLocks noGrp="1"/>
          </p:cNvSpPr>
          <p:nvPr>
            <p:ph type="body" idx="1"/>
          </p:nvPr>
        </p:nvSpPr>
        <p:spPr/>
        <p:txBody>
          <a:bodyPr/>
          <a:lstStyle/>
          <a:p>
            <a:r>
              <a:t>敏捷供应链管理，</a:t>
            </a:r>
          </a:p>
        </p:txBody>
      </p:sp>
      <p:sp>
        <p:nvSpPr>
          <p:cNvPr id="4" name="Content Placeholder 3"/>
          <p:cNvSpPr>
            <a:spLocks noGrp="1"/>
          </p:cNvSpPr>
          <p:nvPr>
            <p:ph sz="half" idx="2"/>
          </p:nvPr>
        </p:nvSpPr>
        <p:spPr/>
        <p:txBody>
          <a:bodyPr/>
          <a:lstStyle/>
          <a:p>
            <a:r>
              <a:t>1.快速响应市场变化和客户需求；</a:t>
            </a:r>
          </a:p>
          <a:p>
            <a:r>
              <a:t>2. 缩短产品开发和生产周期；</a:t>
            </a:r>
          </a:p>
          <a:p>
            <a:r>
              <a:t>3. 提高供应链的灵活性和竞争力。</a:t>
            </a:r>
          </a:p>
        </p:txBody>
      </p:sp>
      <p:sp>
        <p:nvSpPr>
          <p:cNvPr id="5" name="Text Placeholder 4"/>
          <p:cNvSpPr>
            <a:spLocks noGrp="1"/>
          </p:cNvSpPr>
          <p:nvPr>
            <p:ph type="body" idx="3"/>
          </p:nvPr>
        </p:nvSpPr>
        <p:spPr/>
        <p:txBody>
          <a:bodyPr/>
          <a:lstStyle/>
          <a:p>
            <a:r>
              <a:t>全球化供应链管理，</a:t>
            </a:r>
          </a:p>
        </p:txBody>
      </p:sp>
      <p:sp>
        <p:nvSpPr>
          <p:cNvPr id="6" name="Content Placeholder 5"/>
          <p:cNvSpPr>
            <a:spLocks noGrp="1"/>
          </p:cNvSpPr>
          <p:nvPr>
            <p:ph sz="half" idx="4"/>
          </p:nvPr>
        </p:nvSpPr>
        <p:spPr/>
        <p:txBody>
          <a:bodyPr/>
          <a:lstStyle/>
          <a:p>
            <a:r>
              <a:t>1.跨国企业的全球资源配置和市场拓展；</a:t>
            </a:r>
          </a:p>
          <a:p>
            <a:r>
              <a:t>2. 优化物流和网络布局；</a:t>
            </a:r>
          </a:p>
          <a:p>
            <a:r>
              <a:t>3. 提高供应链的风险抵御能力和可持续发展。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供应商关系管理与合作模式</a:t>
            </a:r>
          </a:p>
        </p:txBody>
      </p:sp>
      <p:sp>
        <p:nvSpPr>
          <p:cNvPr id="3" name="Subtitle 2"/>
          <p:cNvSpPr>
            <a:spLocks noGrp="1"/>
          </p:cNvSpPr>
          <p:nvPr>
            <p:ph type="subTitle" idx="1"/>
          </p:nvPr>
        </p:nvSpPr>
        <p:spPr/>
        <p:txBody>
          <a:bodyPr/>
          <a:lstStyle/>
          <a:p>
            <a:r>
              <a:t>住宅行业供应链管理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供应商关系管理与合作模式</a:t>
            </a:r>
          </a:p>
        </p:txBody>
      </p:sp>
      <p:sp>
        <p:nvSpPr>
          <p:cNvPr id="3" name="Text Placeholder 2"/>
          <p:cNvSpPr>
            <a:spLocks noGrp="1"/>
          </p:cNvSpPr>
          <p:nvPr>
            <p:ph type="body" idx="1"/>
          </p:nvPr>
        </p:nvSpPr>
        <p:spPr/>
        <p:txBody>
          <a:bodyPr/>
          <a:lstStyle/>
          <a:p>
            <a:r>
              <a:t>供应商关系管理的战略意义，</a:t>
            </a:r>
          </a:p>
        </p:txBody>
      </p:sp>
      <p:sp>
        <p:nvSpPr>
          <p:cNvPr id="4" name="Content Placeholder 3"/>
          <p:cNvSpPr>
            <a:spLocks noGrp="1"/>
          </p:cNvSpPr>
          <p:nvPr>
            <p:ph sz="half" idx="2"/>
          </p:nvPr>
        </p:nvSpPr>
        <p:spPr/>
        <p:txBody>
          <a:bodyPr/>
          <a:lstStyle/>
          <a:p>
            <a:r>
              <a:t>1. 建立长期稳定的合作关系，确保供应稳定性和产品质量；</a:t>
            </a:r>
          </a:p>
          <a:p>
            <a:r>
              <a:t>2. 通过信息共享和技术创新提高效率；</a:t>
            </a:r>
          </a:p>
          <a:p>
            <a:r>
              <a:t>3. 制定有效的风险管理策略以应对不确定性。</a:t>
            </a:r>
          </a:p>
        </p:txBody>
      </p:sp>
      <p:sp>
        <p:nvSpPr>
          <p:cNvPr id="5" name="Text Placeholder 4"/>
          <p:cNvSpPr>
            <a:spLocks noGrp="1"/>
          </p:cNvSpPr>
          <p:nvPr>
            <p:ph type="body" idx="3"/>
          </p:nvPr>
        </p:nvSpPr>
        <p:spPr/>
        <p:txBody>
          <a:bodyPr/>
          <a:lstStyle/>
          <a:p>
            <a:r>
              <a:t>合作模式的多样化选择，</a:t>
            </a:r>
          </a:p>
        </p:txBody>
      </p:sp>
      <p:sp>
        <p:nvSpPr>
          <p:cNvPr id="6" name="Content Placeholder 5"/>
          <p:cNvSpPr>
            <a:spLocks noGrp="1"/>
          </p:cNvSpPr>
          <p:nvPr>
            <p:ph sz="half" idx="4"/>
          </p:nvPr>
        </p:nvSpPr>
        <p:spPr/>
        <p:txBody>
          <a:bodyPr/>
          <a:lstStyle/>
          <a:p>
            <a:r>
              <a:t>1. 采用战略合作伙伴模式以提高竞争力；</a:t>
            </a:r>
          </a:p>
          <a:p>
            <a:r>
              <a:t>2. 利用共享资源模式降低成本和提高效率；</a:t>
            </a:r>
          </a:p>
          <a:p>
            <a:r>
              <a:t>3. 采用风险共担模式以降低风险。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供应商关系管理与合作模式</a:t>
            </a:r>
          </a:p>
        </p:txBody>
      </p:sp>
      <p:sp>
        <p:nvSpPr>
          <p:cNvPr id="3" name="Text Placeholder 2"/>
          <p:cNvSpPr>
            <a:spLocks noGrp="1"/>
          </p:cNvSpPr>
          <p:nvPr>
            <p:ph type="body" idx="1"/>
          </p:nvPr>
        </p:nvSpPr>
        <p:spPr/>
        <p:txBody>
          <a:bodyPr/>
          <a:lstStyle/>
          <a:p>
            <a:r>
              <a:t>供应商关系的绩效评估与优化，</a:t>
            </a:r>
          </a:p>
        </p:txBody>
      </p:sp>
      <p:sp>
        <p:nvSpPr>
          <p:cNvPr id="4" name="Content Placeholder 3"/>
          <p:cNvSpPr>
            <a:spLocks noGrp="1"/>
          </p:cNvSpPr>
          <p:nvPr>
            <p:ph sz="half" idx="2"/>
          </p:nvPr>
        </p:nvSpPr>
        <p:spPr/>
        <p:txBody>
          <a:bodyPr/>
          <a:lstStyle/>
          <a:p>
            <a:r>
              <a:t>1. 设立明确的绩效指标体系；</a:t>
            </a:r>
          </a:p>
          <a:p>
            <a:r>
              <a:t>2. 定期进行绩效评估以确保目标的实现；</a:t>
            </a:r>
          </a:p>
          <a:p>
            <a:r>
              <a:t>3. 根据评估结果进行调整和优化以持续提升绩效。</a:t>
            </a:r>
          </a:p>
        </p:txBody>
      </p:sp>
      <p:sp>
        <p:nvSpPr>
          <p:cNvPr id="5" name="Text Placeholder 4"/>
          <p:cNvSpPr>
            <a:spLocks noGrp="1"/>
          </p:cNvSpPr>
          <p:nvPr>
            <p:ph type="body" idx="3"/>
          </p:nvPr>
        </p:nvSpPr>
        <p:spPr/>
        <p:txBody>
          <a:bodyPr/>
          <a:lstStyle/>
          <a:p>
            <a:r>
              <a:t>供应商关系的沟通与合作，</a:t>
            </a:r>
          </a:p>
        </p:txBody>
      </p:sp>
      <p:sp>
        <p:nvSpPr>
          <p:cNvPr id="6" name="Content Placeholder 5"/>
          <p:cNvSpPr>
            <a:spLocks noGrp="1"/>
          </p:cNvSpPr>
          <p:nvPr>
            <p:ph sz="half" idx="4"/>
          </p:nvPr>
        </p:nvSpPr>
        <p:spPr/>
        <p:txBody>
          <a:bodyPr/>
          <a:lstStyle/>
          <a:p>
            <a:r>
              <a:t>1. 建立有效的沟通渠道以保证信息的及时传递；</a:t>
            </a:r>
          </a:p>
          <a:p>
            <a:r>
              <a:t>2. 加强技术交流以提升双方的技能水平；</a:t>
            </a:r>
          </a:p>
          <a:p>
            <a:r>
              <a:t>3. 共同解决问题以促进合作的深入发展。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https://d.book118.com/957113144035006041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供应链管理的基本概念</vt:lpstr>
      <vt:lpstr> 供应链管理的基本概念</vt:lpstr>
      <vt:lpstr> 供应链管理的基本概念</vt:lpstr>
      <vt:lpstr> 供应链管理的基本概念</vt:lpstr>
      <vt:lpstr> 住宅行业的特点与需求分析</vt:lpstr>
      <vt:lpstr> 住宅行业的特点与需求分析</vt:lpstr>
      <vt:lpstr> 供应链管理的策略与方法选择</vt:lpstr>
      <vt:lpstr> 供应链管理的策略与方法选择</vt:lpstr>
      <vt:lpstr> 供应链管理的策略与方法选择</vt:lpstr>
      <vt:lpstr> 供应链管理的策略与方法选择</vt:lpstr>
      <vt:lpstr> 供应商关系管理与合作模式</vt:lpstr>
      <vt:lpstr> 供应商关系管理与合作模式</vt:lpstr>
      <vt:lpstr> 供应商关系管理与合作模式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2024-09-13T22:52:18.610</cp:lastPrinted>
  <dcterms:created xsi:type="dcterms:W3CDTF">2024-09-13T14:52:18Z</dcterms:created>
  <dcterms:modified xsi:type="dcterms:W3CDTF">2024-09-13T14:52:20Z</dcterms:modified>
</cp:coreProperties>
</file>