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AF4A4-0F3A-45FA-88E5-85D51A7D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18E78-4C0E-493A-81C0-90C0831C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FB35C-1DC6-4E0F-956E-5DF0F5DB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49C67-E76F-4DF8-A7D0-AB1D0373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BED84-DD76-46EB-8C14-CEC14BFF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43C4E-D4DC-4A50-8662-B78D7364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29B24-0021-4FA3-9A9E-78A54745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820C7-4D61-4E41-AF7F-688EB0165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37BA1-9B36-40E8-BBD1-7974AE46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E74F-B9FC-45C8-9EDE-DABF31903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10593-836B-4DC9-A321-9588C946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412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骨科多处骨折护理查房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住院时间：2023年5月10日至2023年6月10日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51" b="3015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患者于2023年5月5日在工地工作时，不慎从高处坠落，导致多处骨折，包括股骨、胫腓骨、桡骨等。患者疼痛剧烈，活动受限，当即被送往医院就诊。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患者有高血压病史5年，长期服用降压药，血压控制良好。无糖尿病、心脏病等其他慢性病史。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病史及主诉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监测患者的体温变化，预防感染和发热。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观察患者的呼吸频率和深度，判断是否存在呼吸困难或肺部并发症。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评估患者的血液循环状态，了解是否有休克或血容量不足。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监测患者的血压情况，了解是否有低血压或高血压，预防并发症。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评估患者的疼痛程度，为制定护理计划提供依据。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了解疼痛的性质，如锐痛、钝痛、牵拉痛等，有助于判断骨折的类型和程度。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确定患者疼痛的部位，了解骨折的具体情况。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疼痛对睡眠的影响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评估疼痛对患者睡眠的影响，了解患者的舒适度和生活质量。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评估患者的活动能力，了解骨折对功能的影响程度。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检查患者的肌肉力量，判断是否有肌肉萎缩或瘫痪。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关节活动范围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测定患者的关节活动范围，了解关节僵硬或挛缩的情况。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平衡和协调能力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评估患者的平衡和协调能力，判断是否有神经系统损伤或功能障碍。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对患者的疼痛程度进行评估，了解疼痛的性质、部位和持续时间，以便采取相应的护理措施。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采取适当的疼痛缓解方法，如药物治疗、物理治疗或非药物治疗，以减轻患者的疼痛。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记录患者的疼痛情况，包括疼痛的起始时间、持续时间、疼痛程度的变化等，以便于观察和评估。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https://d.book118.com/957114123140006040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2024-09-13T06:27:32.167</cp:lastPrinted>
  <dcterms:created xsi:type="dcterms:W3CDTF">2024-09-12T22:27:32Z</dcterms:created>
  <dcterms:modified xsi:type="dcterms:W3CDTF">2024-09-12T22:27:33Z</dcterms:modified>
</cp:coreProperties>
</file>