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5655D0-E771-4A71-8C7A-5745E53AF4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D364D6-2831-4577-8274-712B673E9E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51E599-51F6-4DDB-989F-EEAE0F5748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6E6C50-C09E-4FD3-B440-B8A176F982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742D4DB-905D-4E83-9546-E21AED4D9E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53B05D-903B-468D-B9F1-B2AE853BED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6C24E23-3CCC-44D5-9EA1-3ED2236B35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7091B0-24D0-469A-A5D1-81A6C01BF1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3AFCE6-4538-45AC-B23B-EE5716045D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2159E6-A975-4CB4-9610-DFE6FB38DF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86914A-374B-4A46-82B3-82BDAD04A0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7115113043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《分子的对称性》ppt课件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对称性的基本概念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分子的对称元素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分子的对称操作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分子的对称性分类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分子的对称性与物理化学性质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对称性的基本概念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对称性的定义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对称性是指一个物体或图形在某种变换下保持不变的性质。在化学中，对称性通常是指分子在空间中的排列方式具有某种对称特征。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对称性可以分为镜面对称、旋转对称、平移对称等类型。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分子中的原子或基团在空间中呈左右对称或上下对称等。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镜面对称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旋转对称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平移对称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8325" b="83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分子绕某轴旋转一定角度后，形状和方向保持不变。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分子沿某轴平移一定距离后，形状和方向保持不变。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对称性的分类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598" r="2759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637" r="1463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对称性在化学中的重要性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对称性是化学中重要的概念之一，它有助于理解分子的结构和性质。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对称性可以帮助我们预测分子的某些性质，例如光学活性、反应活性等。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对称性在化学反应中也有重要作用，例如对称催化、对称合成等。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对称性还可以帮助我们识别和分类不同的分子结构，例如手性分子和非手性分子。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分子的对称元素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镜面对称元素是分子中存在的对称元素之一，它使得分子在镜像方向上对称。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镜面对称元素通常由平面或轴构成，使得分子在镜像方向上呈现对称性。例如，二氧化碳分子中的碳氧双键就是一种镜面对称元素，使得分子在垂直于双键轴线的平面上对称。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743" r="2374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镜面对称元素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旋转对称元素是指通过旋转一定角度后，分子能够恢复到原始状态的对称元素。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旋转对称元素通常由旋转轴或旋转中心构成，使得分子在旋转一定角度后能够恢复到原始状态。例如，甲烷分子中的碳原子就是一种旋转对称元素，使得分子在围绕碳原子旋转120度后能够恢复到原始状态。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旋转对称元素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4292" r="242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反轴对称元素是指通过反演操作后，分子能够恢复到原始状态的对称元素。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反轴对称元素通常由反演中心或反演轴构成，使得分子在反演操作后能够恢复到原始状态。例如，水分子中的氧原子就是一种反轴对称元素，使得分子在围绕氧原子反演操作后能够恢复到原始状态。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反轴对称元素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映轴对称元素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映轴对称元素是指通过镜面对称和旋转对称的组合操作后，分子能够恢复到原始状态的对称元素。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映轴对称元素通常由镜面和旋转轴或旋转中心的组合构成，使得分子在镜面对称和旋转一定角度后能够恢复到原始状态。例如，乙烯分子中的碳碳双键就是一种映轴对称元素，使得分子在围绕碳碳双键旋转180度并经过镜面对称操作后能够恢复到原始状态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分子的对称操作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https://d.book118.com/957115113043006042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2024-09-15T11:22:12.292</cp:lastPrinted>
  <dcterms:created xsi:type="dcterms:W3CDTF">2024-09-15T03:22:12Z</dcterms:created>
  <dcterms:modified xsi:type="dcterms:W3CDTF">2024-09-15T03:22:14Z</dcterms:modified>
</cp:coreProperties>
</file>