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Default Extension="gif" ContentType="image/gif"/>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 id="2147483947" r:id="rId2"/>
    <p:sldMasterId id="2147483959" r:id="rId3"/>
    <p:sldMasterId id="2147483971" r:id="rId4"/>
    <p:sldMasterId id="2147484003" r:id="rId5"/>
  </p:sldMasterIdLst>
  <p:sldIdLst>
    <p:sldId id="259" r:id="rId6"/>
    <p:sldId id="262" r:id="rId7"/>
    <p:sldId id="265" r:id="rId8"/>
    <p:sldId id="268" r:id="rId9"/>
    <p:sldId id="271" r:id="rId10"/>
    <p:sldId id="274" r:id="rId11"/>
    <p:sldId id="277" r:id="rId12"/>
    <p:sldId id="280" r:id="rId13"/>
    <p:sldId id="283" r:id="rId14"/>
    <p:sldId id="286" r:id="rId15"/>
    <p:sldId id="289" r:id="rId16"/>
    <p:sldId id="292" r:id="rId17"/>
    <p:sldId id="295" r:id="rId18"/>
    <p:sldId id="298" r:id="rId19"/>
    <p:sldId id="301" r:id="rId20"/>
    <p:sldId id="304" r:id="rId21"/>
    <p:sldId id="307" r:id="rId22"/>
    <p:sldId id="310" r:id="rId23"/>
    <p:sldId id="313" r:id="rId24"/>
    <p:sldId id="316" r:id="rId25"/>
    <p:sldId id="319" r:id="rId26"/>
    <p:sldId id="322" r:id="rId27"/>
    <p:sldId id="325" r:id="rId28"/>
    <p:sldId id="328" r:id="rId29"/>
    <p:sldId id="331" r:id="rId30"/>
    <p:sldId id="334" r:id="rId31"/>
    <p:sldId id="337" r:id="rId32"/>
    <p:sldId id="339" r:id="rId33"/>
  </p:sldIdLst>
  <p:sldSz cx="9144000" cy="6858000"/>
  <p:notesSz cx="6858000" cy="9144000"/>
  <p:embeddedFontLst>
    <p:embeddedFont>
      <p:font typeface="等线" charset="-122"/>
      <p:regular r:id="rId35"/>
    </p:embeddedFont>
    <p:embeddedFont>
      <p:font typeface="Calibri" pitchFamily="2" charset="0"/>
      <p:regular r:id="rId36"/>
      <p:bold r:id="rId37"/>
      <p:italic r:id="rId38"/>
      <p:boldItalic r:id="rId39"/>
    </p:embeddedFont>
    <p:embeddedFont>
      <p:font typeface="汉仪细行楷简" pitchFamily="1" charset="-122"/>
      <p:regular r:id="rId40"/>
    </p:embeddedFont>
    <p:embeddedFont>
      <p:font typeface="微软雅黑" pitchFamily="2" charset="-122"/>
      <p:regular r:id="rId41"/>
      <p:bold r:id="rId42"/>
    </p:embeddedFont>
    <p:embeddedFont>
      <p:font typeface="等线 Light" charset="-122"/>
      <p:regular r:id="rId43"/>
    </p:embeddedFont>
    <p:embeddedFont>
      <p:font typeface="楷体" pitchFamily="1" charset="-122"/>
      <p:regular r:id="rId44"/>
    </p:embeddedFont>
  </p:embeddedFontLst>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2.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3.xml" /><Relationship Id="rId30" Type="http://schemas.openxmlformats.org/officeDocument/2006/relationships/slide" Target="slides/slide25.xml" /><Relationship Id="rId31" Type="http://schemas.openxmlformats.org/officeDocument/2006/relationships/slide" Target="slides/slide26.xml" /><Relationship Id="rId32" Type="http://schemas.openxmlformats.org/officeDocument/2006/relationships/slide" Target="slides/slide27.xml" /><Relationship Id="rId33" Type="http://schemas.openxmlformats.org/officeDocument/2006/relationships/slide" Target="slides/slide28.xml" /><Relationship Id="rId34" Type="http://schemas.openxmlformats.org/officeDocument/2006/relationships/tags" Target="tags/tag1.xml" /><Relationship Id="rId35" Type="http://schemas.openxmlformats.org/officeDocument/2006/relationships/font" Target="fonts/font1.fntdata" /><Relationship Id="rId36" Type="http://schemas.openxmlformats.org/officeDocument/2006/relationships/font" Target="fonts/font2.fntdata" /><Relationship Id="rId37" Type="http://schemas.openxmlformats.org/officeDocument/2006/relationships/font" Target="fonts/font3.fntdata" /><Relationship Id="rId38" Type="http://schemas.openxmlformats.org/officeDocument/2006/relationships/font" Target="fonts/font4.fntdata" /><Relationship Id="rId39" Type="http://schemas.openxmlformats.org/officeDocument/2006/relationships/font" Target="fonts/font5.fntdata" /><Relationship Id="rId4" Type="http://schemas.openxmlformats.org/officeDocument/2006/relationships/slideMaster" Target="slideMasters/slideMaster4.xml" /><Relationship Id="rId40" Type="http://schemas.openxmlformats.org/officeDocument/2006/relationships/font" Target="fonts/font6.fntdata" /><Relationship Id="rId41" Type="http://schemas.openxmlformats.org/officeDocument/2006/relationships/font" Target="fonts/font7.fntdata" /><Relationship Id="rId42" Type="http://schemas.openxmlformats.org/officeDocument/2006/relationships/font" Target="fonts/font8.fntdata" /><Relationship Id="rId43" Type="http://schemas.openxmlformats.org/officeDocument/2006/relationships/font" Target="fonts/font9.fntdata" /><Relationship Id="rId44" Type="http://schemas.openxmlformats.org/officeDocument/2006/relationships/font" Target="fonts/font10.fntdata"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heme" Target="theme/theme1.xml" /><Relationship Id="rId48" Type="http://schemas.openxmlformats.org/officeDocument/2006/relationships/tableStyles" Target="tableStyles.xml" /><Relationship Id="rId5" Type="http://schemas.openxmlformats.org/officeDocument/2006/relationships/slideMaster" Target="slideMasters/slideMaster5.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5.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5.xml" /></Relationships>
</file>

<file path=ppt/slideLayouts/_rels/slideLayout46.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5.xml" /></Relationships>
</file>

<file path=ppt/slideLayouts/_rels/slideLayout47.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48.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4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0.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1.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2.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3.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4.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5.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D3FDF42-5E27-496E-8803-ABD24EBA7D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8EC1A9-1240-488D-AF94-86383B9DAA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C80D9A1-6A8B-4A23-94CB-08D92AC2F3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C34FFFA-3062-45CA-B14F-93A6AC9FD75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35A1871-7467-4705-9CF2-7EF9C80E150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91DA8B2-EBC7-4F9E-8E82-4A45C8BAAA8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9D19A59-6AB1-4B84-9BDC-A86D5CE2D63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2977E2-4D8F-470C-8C32-7719E7329C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10537CA-184B-4F22-BE86-AF2C67FDE3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4C82B5-2896-4E87-AFDF-A0365DA3A0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15EFD0-79E0-4F60-8B74-75BD04AF28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685800" y="2130425"/>
            <a:ext cx="7772400" cy="1470025"/>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kumimoji="0" lang="zh-CN" altLang="en-US" sz="3200" b="0" i="0" u="none" strike="noStrike" kern="1200" cap="none" spc="0" normalizeH="0" baseline="0" noProof="0">
                <a:uLnTx/>
                <a:uFillTx/>
              </a:rPr>
              <a:t>单击此处编辑母版副标题样式</a:t>
            </a:r>
            <a:endParaRPr kumimoji="0" lang="zh-CN" altLang="en-US" sz="3200" b="0" i="0" u="none" strike="noStrike" kern="1200" cap="none" spc="0" normalizeH="0" baseline="0" noProof="0">
              <a:uLnTx/>
              <a:uFillTx/>
            </a:endParaRP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内容占位符 2"/>
          <p:cNvSpPr>
            <a:spLocks noGrp="1"/>
          </p:cNvSpPr>
          <p:nvPr>
            <p:ph idx="1"/>
          </p:nvPr>
        </p:nvSpPr>
        <p:spPr>
          <a:xfrm>
            <a:off x="457200" y="1600200"/>
            <a:ext cx="8229600" cy="4525963"/>
          </a:xfrm>
        </p:spPr>
        <p:txBody>
          <a:bodyPr/>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kumimoji="0" lang="zh-CN" altLang="en-US" sz="4000" b="1" i="0" u="none" strike="noStrike" kern="1200" cap="all" spc="0" normalizeH="0" baseline="0" noProof="0">
                <a:uLnTx/>
                <a:uFillTx/>
              </a:rPr>
              <a:t>单击此处编辑母版标题样式</a:t>
            </a:r>
            <a:endParaRPr kumimoji="0" lang="zh-CN" altLang="en-US" sz="4000" b="1" i="0" u="none" strike="noStrike" kern="1200" cap="all" spc="0" normalizeH="0" baseline="0" noProof="0">
              <a:uLnTx/>
              <a:uFillTx/>
            </a:endParaRP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kumimoji="0" lang="zh-CN" altLang="en-US" sz="2000" b="0" i="0" u="none" strike="noStrike" kern="1200" cap="none" spc="0" normalizeH="0" baseline="0" noProof="0">
                <a:uLnTx/>
                <a:uFillTx/>
              </a:rPr>
              <a:t>单击此处编辑母版文本样式</a:t>
            </a: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0" lang="zh-CN" altLang="en-US" sz="2800" b="0" i="0" u="none" strike="noStrike" kern="1200" cap="none" spc="0" normalizeH="0" baseline="0" noProof="0">
                <a:uLnTx/>
                <a:uFillTx/>
              </a:rPr>
              <a:t>单击此处编辑母版文本样式</a:t>
            </a:r>
          </a:p>
          <a:p>
            <a:pPr lvl="1"/>
            <a:r>
              <a:rPr kumimoji="0" lang="zh-CN" altLang="en-US" sz="2400" b="0" i="0" u="none" strike="noStrike" kern="1200" cap="none" spc="0" normalizeH="0" baseline="0" noProof="0">
                <a:uLnTx/>
                <a:uFillTx/>
              </a:rPr>
              <a:t>第二级</a:t>
            </a:r>
          </a:p>
          <a:p>
            <a:pPr lvl="2"/>
            <a:r>
              <a:rPr kumimoji="0" lang="zh-CN" altLang="en-US" sz="2000" b="0" i="0" u="none" strike="noStrike" kern="1200" cap="none" spc="0" normalizeH="0" baseline="0" noProof="0">
                <a:uLnTx/>
                <a:uFillTx/>
              </a:rPr>
              <a:t>第三级</a:t>
            </a:r>
          </a:p>
          <a:p>
            <a:pPr lvl="3"/>
            <a:r>
              <a:rPr kumimoji="0" lang="zh-CN" altLang="en-US" sz="1800" b="0" i="0" u="none" strike="noStrike" kern="1200" cap="none" spc="0" normalizeH="0" baseline="0" noProof="0">
                <a:uLnTx/>
                <a:uFillTx/>
              </a:rPr>
              <a:t>第四级</a:t>
            </a:r>
          </a:p>
          <a:p>
            <a:pPr lvl="4"/>
            <a:r>
              <a:rPr kumimoji="0" lang="zh-CN" altLang="en-US" sz="1800" b="0" i="0" u="none" strike="noStrike" kern="1200" cap="none" spc="0" normalizeH="0" baseline="0" noProof="0">
                <a:uLnTx/>
                <a:uFillTx/>
              </a:rPr>
              <a:t>第五级</a:t>
            </a:r>
            <a:endParaRPr kumimoji="0" lang="zh-CN" altLang="en-US" sz="1800" b="0" i="0" u="none" strike="noStrike" kern="1200" cap="none" spc="0" normalizeH="0" baseline="0" noProof="0">
              <a:uLnTx/>
              <a:uFillTx/>
            </a:endParaRP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0" lang="zh-CN" altLang="en-US" sz="2800" b="0" i="0" u="none" strike="noStrike" kern="1200" cap="none" spc="0" normalizeH="0" baseline="0" noProof="0">
                <a:uLnTx/>
                <a:uFillTx/>
              </a:rPr>
              <a:t>单击此处编辑母版文本样式</a:t>
            </a:r>
          </a:p>
          <a:p>
            <a:pPr lvl="1"/>
            <a:r>
              <a:rPr kumimoji="0" lang="zh-CN" altLang="en-US" sz="2400" b="0" i="0" u="none" strike="noStrike" kern="1200" cap="none" spc="0" normalizeH="0" baseline="0" noProof="0">
                <a:uLnTx/>
                <a:uFillTx/>
              </a:rPr>
              <a:t>第二级</a:t>
            </a:r>
          </a:p>
          <a:p>
            <a:pPr lvl="2"/>
            <a:r>
              <a:rPr kumimoji="0" lang="zh-CN" altLang="en-US" sz="2000" b="0" i="0" u="none" strike="noStrike" kern="1200" cap="none" spc="0" normalizeH="0" baseline="0" noProof="0">
                <a:uLnTx/>
                <a:uFillTx/>
              </a:rPr>
              <a:t>第三级</a:t>
            </a:r>
          </a:p>
          <a:p>
            <a:pPr lvl="3"/>
            <a:r>
              <a:rPr kumimoji="0" lang="zh-CN" altLang="en-US" sz="1800" b="0" i="0" u="none" strike="noStrike" kern="1200" cap="none" spc="0" normalizeH="0" baseline="0" noProof="0">
                <a:uLnTx/>
                <a:uFillTx/>
              </a:rPr>
              <a:t>第四级</a:t>
            </a:r>
          </a:p>
          <a:p>
            <a:pPr lvl="4"/>
            <a:r>
              <a:rPr kumimoji="0" lang="zh-CN" altLang="en-US" sz="1800" b="0" i="0" u="none" strike="noStrike" kern="1200" cap="none" spc="0" normalizeH="0" baseline="0" noProof="0">
                <a:uLnTx/>
                <a:uFillTx/>
              </a:rPr>
              <a:t>第五级</a:t>
            </a:r>
            <a:endParaRPr kumimoji="0" lang="zh-CN" altLang="en-US" sz="1800" b="0" i="0" u="none" strike="noStrike" kern="1200" cap="none" spc="0" normalizeH="0" baseline="0" noProof="0">
              <a:uLnTx/>
              <a:uFillTx/>
            </a:endParaRPr>
          </a:p>
        </p:txBody>
      </p:sp>
      <p:sp>
        <p:nvSpPr>
          <p:cNvPr id="5"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6"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7"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lvl1pPr>
              <a:defRPr/>
            </a:lvl1p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0" lang="zh-CN" altLang="en-US" sz="2400" b="1" i="0" u="none" strike="noStrike" kern="1200" cap="none" spc="0" normalizeH="0" baseline="0" noProof="0">
                <a:uLnTx/>
                <a:uFillTx/>
              </a:rPr>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0" lang="zh-CN" altLang="en-US" sz="2400" b="0" i="0" u="none" strike="noStrike" kern="1200" cap="none" spc="0" normalizeH="0" baseline="0" noProof="0">
                <a:uLnTx/>
                <a:uFillTx/>
              </a:rPr>
              <a:t>单击此处编辑母版文本样式</a:t>
            </a:r>
          </a:p>
          <a:p>
            <a:pPr lvl="1"/>
            <a:r>
              <a:rPr kumimoji="0" lang="zh-CN" altLang="en-US" sz="2000" b="0" i="0" u="none" strike="noStrike" kern="1200" cap="none" spc="0" normalizeH="0" baseline="0" noProof="0">
                <a:uLnTx/>
                <a:uFillTx/>
              </a:rPr>
              <a:t>第二级</a:t>
            </a:r>
          </a:p>
          <a:p>
            <a:pPr lvl="2"/>
            <a:r>
              <a:rPr kumimoji="0" lang="zh-CN" altLang="en-US" sz="1800" b="0" i="0" u="none" strike="noStrike" kern="1200" cap="none" spc="0" normalizeH="0" baseline="0" noProof="0">
                <a:uLnTx/>
                <a:uFillTx/>
              </a:rPr>
              <a:t>第三级</a:t>
            </a:r>
          </a:p>
          <a:p>
            <a:pPr lvl="3"/>
            <a:r>
              <a:rPr kumimoji="0" lang="zh-CN" altLang="en-US" sz="1600" b="0" i="0" u="none" strike="noStrike" kern="1200" cap="none" spc="0" normalizeH="0" baseline="0" noProof="0">
                <a:uLnTx/>
                <a:uFillTx/>
              </a:rPr>
              <a:t>第四级</a:t>
            </a:r>
          </a:p>
          <a:p>
            <a:pPr lvl="4"/>
            <a:r>
              <a:rPr kumimoji="0" lang="zh-CN" altLang="en-US" sz="1600" b="0" i="0" u="none" strike="noStrike" kern="1200" cap="none" spc="0" normalizeH="0" baseline="0" noProof="0">
                <a:uLnTx/>
                <a:uFillTx/>
              </a:rPr>
              <a:t>第五级</a:t>
            </a:r>
            <a:endParaRPr kumimoji="0" lang="zh-CN" altLang="en-US" sz="1600" b="0" i="0" u="none" strike="noStrike" kern="1200" cap="none" spc="0" normalizeH="0" baseline="0" noProof="0">
              <a:uLnTx/>
              <a:uFillTx/>
            </a:endParaRP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0" lang="zh-CN" altLang="en-US" sz="2400" b="1" i="0" u="none" strike="noStrike" kern="1200" cap="none" spc="0" normalizeH="0" baseline="0" noProof="0">
                <a:uLnTx/>
                <a:uFillTx/>
              </a:rPr>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0" lang="zh-CN" altLang="en-US" sz="2400" b="0" i="0" u="none" strike="noStrike" kern="1200" cap="none" spc="0" normalizeH="0" baseline="0" noProof="0">
                <a:uLnTx/>
                <a:uFillTx/>
              </a:rPr>
              <a:t>单击此处编辑母版文本样式</a:t>
            </a:r>
          </a:p>
          <a:p>
            <a:pPr lvl="1"/>
            <a:r>
              <a:rPr kumimoji="0" lang="zh-CN" altLang="en-US" sz="2000" b="0" i="0" u="none" strike="noStrike" kern="1200" cap="none" spc="0" normalizeH="0" baseline="0" noProof="0">
                <a:uLnTx/>
                <a:uFillTx/>
              </a:rPr>
              <a:t>第二级</a:t>
            </a:r>
          </a:p>
          <a:p>
            <a:pPr lvl="2"/>
            <a:r>
              <a:rPr kumimoji="0" lang="zh-CN" altLang="en-US" sz="1800" b="0" i="0" u="none" strike="noStrike" kern="1200" cap="none" spc="0" normalizeH="0" baseline="0" noProof="0">
                <a:uLnTx/>
                <a:uFillTx/>
              </a:rPr>
              <a:t>第三级</a:t>
            </a:r>
          </a:p>
          <a:p>
            <a:pPr lvl="3"/>
            <a:r>
              <a:rPr kumimoji="0" lang="zh-CN" altLang="en-US" sz="1600" b="0" i="0" u="none" strike="noStrike" kern="1200" cap="none" spc="0" normalizeH="0" baseline="0" noProof="0">
                <a:uLnTx/>
                <a:uFillTx/>
              </a:rPr>
              <a:t>第四级</a:t>
            </a:r>
          </a:p>
          <a:p>
            <a:pPr lvl="4"/>
            <a:r>
              <a:rPr kumimoji="0" lang="zh-CN" altLang="en-US" sz="1600" b="0" i="0" u="none" strike="noStrike" kern="1200" cap="none" spc="0" normalizeH="0" baseline="0" noProof="0">
                <a:uLnTx/>
                <a:uFillTx/>
              </a:rPr>
              <a:t>第五级</a:t>
            </a:r>
            <a:endParaRPr kumimoji="0" lang="zh-CN" altLang="en-US" sz="1600" b="0" i="0" u="none" strike="noStrike" kern="1200" cap="none" spc="0" normalizeH="0" baseline="0" noProof="0">
              <a:uLnTx/>
              <a:uFillTx/>
            </a:endParaRPr>
          </a:p>
        </p:txBody>
      </p:sp>
      <p:sp>
        <p:nvSpPr>
          <p:cNvPr id="7"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8"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9"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4"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5"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3"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4"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kumimoji="0" lang="zh-CN" altLang="en-US" sz="2000" b="1" i="0" u="none" strike="noStrike" kern="1200" cap="none" spc="0" normalizeH="0" baseline="0" noProof="0">
                <a:uLnTx/>
                <a:uFillTx/>
              </a:rPr>
              <a:t>单击此处编辑母版标题样式</a:t>
            </a:r>
            <a:endParaRPr kumimoji="0" lang="zh-CN" altLang="en-US" sz="2000" b="1" i="0" u="none" strike="noStrike" kern="1200" cap="none" spc="0" normalizeH="0" baseline="0" noProof="0">
              <a:uLnTx/>
              <a:uFillTx/>
            </a:endParaRP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0" lang="zh-CN" altLang="en-US" sz="1400" b="0" i="0" u="none" strike="noStrike" kern="1200" cap="none" spc="0" normalizeH="0" baseline="0" noProof="0">
                <a:uLnTx/>
                <a:uFillTx/>
              </a:rPr>
              <a:t>单击此处编辑母版文本样式</a:t>
            </a:r>
          </a:p>
        </p:txBody>
      </p:sp>
      <p:sp>
        <p:nvSpPr>
          <p:cNvPr id="5"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6"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7"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kumimoji="0" lang="zh-CN" altLang="en-US" sz="2000" b="1" i="0" u="none" strike="noStrike" kern="1200" cap="none" spc="0" normalizeH="0" baseline="0" noProof="0">
                <a:uLnTx/>
                <a:uFillTx/>
              </a:rPr>
              <a:t>单击此处编辑母版标题样式</a:t>
            </a:r>
            <a:endParaRPr kumimoji="0" lang="zh-CN" altLang="en-US" sz="2000" b="1" i="0" u="none" strike="noStrike" kern="1200" cap="none" spc="0" normalizeH="0" baseline="0" noProof="0">
              <a:uLnTx/>
              <a:uFillTx/>
            </a:endParaRP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prstTxWarp prst="textNoShape">
              <a:avLst/>
            </a:prstTxWarp>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tx1"/>
              </a:solidFill>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0" lang="zh-CN" altLang="en-US" sz="1400" b="0" i="0" u="none" strike="noStrike" kern="1200" cap="none" spc="0" normalizeH="0" baseline="0" noProof="0">
                <a:uLnTx/>
                <a:uFillTx/>
              </a:rPr>
              <a:t>单击此处编辑母版文本样式</a:t>
            </a:r>
          </a:p>
        </p:txBody>
      </p:sp>
      <p:sp>
        <p:nvSpPr>
          <p:cNvPr id="5"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6"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7"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竖排文字占位符 2"/>
          <p:cNvSpPr>
            <a:spLocks noGrp="1"/>
          </p:cNvSpPr>
          <p:nvPr>
            <p:ph type="body" orient="vert" idx="1"/>
          </p:nvPr>
        </p:nvSpPr>
        <p:spPr>
          <a:xfrm>
            <a:off x="457200" y="1600200"/>
            <a:ext cx="8229600" cy="4525963"/>
          </a:xfrm>
        </p:spPr>
        <p:txBody>
          <a:bodyPr vert="eaVert"/>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竖排文字占位符 2"/>
          <p:cNvSpPr>
            <a:spLocks noGrp="1"/>
          </p:cNvSpPr>
          <p:nvPr>
            <p:ph type="body" orient="vert" idx="1"/>
          </p:nvPr>
        </p:nvSpPr>
        <p:spPr>
          <a:xfrm>
            <a:off x="457200" y="274638"/>
            <a:ext cx="6019800" cy="5851525"/>
          </a:xfrm>
        </p:spPr>
        <p:txBody>
          <a:bodyPr vert="eaVert"/>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685800" y="2130425"/>
            <a:ext cx="7772400" cy="1470025"/>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kumimoji="0" lang="zh-CN" altLang="en-US" sz="3200" b="0" i="0" u="none" strike="noStrike" kern="1200" cap="none" spc="0" normalizeH="0" baseline="0" noProof="0">
                <a:uLnTx/>
                <a:uFillTx/>
              </a:rPr>
              <a:t>单击此处编辑母版副标题样式</a:t>
            </a:r>
            <a:endParaRPr kumimoji="0" lang="zh-CN" altLang="en-US" sz="3200" b="0" i="0" u="none" strike="noStrike" kern="1200" cap="none" spc="0" normalizeH="0" baseline="0" noProof="0">
              <a:uLnTx/>
              <a:uFillTx/>
            </a:endParaRP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内容占位符 2"/>
          <p:cNvSpPr>
            <a:spLocks noGrp="1"/>
          </p:cNvSpPr>
          <p:nvPr>
            <p:ph idx="1"/>
          </p:nvPr>
        </p:nvSpPr>
        <p:spPr>
          <a:xfrm>
            <a:off x="457200" y="1600200"/>
            <a:ext cx="8229600" cy="4525963"/>
          </a:xfrm>
        </p:spPr>
        <p:txBody>
          <a:bodyPr/>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kumimoji="0" lang="zh-CN" altLang="en-US" sz="4000" b="1" i="0" u="none" strike="noStrike" kern="1200" cap="all" spc="0" normalizeH="0" baseline="0" noProof="0">
                <a:uLnTx/>
                <a:uFillTx/>
              </a:rPr>
              <a:t>单击此处编辑母版标题样式</a:t>
            </a:r>
            <a:endParaRPr kumimoji="0" lang="zh-CN" altLang="en-US" sz="4000" b="1" i="0" u="none" strike="noStrike" kern="1200" cap="all" spc="0" normalizeH="0" baseline="0" noProof="0">
              <a:uLnTx/>
              <a:uFillTx/>
            </a:endParaRP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kumimoji="0" lang="zh-CN" altLang="en-US" sz="2000" b="0" i="0" u="none" strike="noStrike" kern="1200" cap="none" spc="0" normalizeH="0" baseline="0" noProof="0">
                <a:uLnTx/>
                <a:uFillTx/>
              </a:rPr>
              <a:t>单击此处编辑母版文本样式</a:t>
            </a: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0" lang="zh-CN" altLang="en-US" sz="2800" b="0" i="0" u="none" strike="noStrike" kern="1200" cap="none" spc="0" normalizeH="0" baseline="0" noProof="0">
                <a:uLnTx/>
                <a:uFillTx/>
              </a:rPr>
              <a:t>单击此处编辑母版文本样式</a:t>
            </a:r>
          </a:p>
          <a:p>
            <a:pPr lvl="1"/>
            <a:r>
              <a:rPr kumimoji="0" lang="zh-CN" altLang="en-US" sz="2400" b="0" i="0" u="none" strike="noStrike" kern="1200" cap="none" spc="0" normalizeH="0" baseline="0" noProof="0">
                <a:uLnTx/>
                <a:uFillTx/>
              </a:rPr>
              <a:t>第二级</a:t>
            </a:r>
          </a:p>
          <a:p>
            <a:pPr lvl="2"/>
            <a:r>
              <a:rPr kumimoji="0" lang="zh-CN" altLang="en-US" sz="2000" b="0" i="0" u="none" strike="noStrike" kern="1200" cap="none" spc="0" normalizeH="0" baseline="0" noProof="0">
                <a:uLnTx/>
                <a:uFillTx/>
              </a:rPr>
              <a:t>第三级</a:t>
            </a:r>
          </a:p>
          <a:p>
            <a:pPr lvl="3"/>
            <a:r>
              <a:rPr kumimoji="0" lang="zh-CN" altLang="en-US" sz="1800" b="0" i="0" u="none" strike="noStrike" kern="1200" cap="none" spc="0" normalizeH="0" baseline="0" noProof="0">
                <a:uLnTx/>
                <a:uFillTx/>
              </a:rPr>
              <a:t>第四级</a:t>
            </a:r>
          </a:p>
          <a:p>
            <a:pPr lvl="4"/>
            <a:r>
              <a:rPr kumimoji="0" lang="zh-CN" altLang="en-US" sz="1800" b="0" i="0" u="none" strike="noStrike" kern="1200" cap="none" spc="0" normalizeH="0" baseline="0" noProof="0">
                <a:uLnTx/>
                <a:uFillTx/>
              </a:rPr>
              <a:t>第五级</a:t>
            </a:r>
            <a:endParaRPr kumimoji="0" lang="zh-CN" altLang="en-US" sz="1800" b="0" i="0" u="none" strike="noStrike" kern="1200" cap="none" spc="0" normalizeH="0" baseline="0" noProof="0">
              <a:uLnTx/>
              <a:uFillTx/>
            </a:endParaRP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0" lang="zh-CN" altLang="en-US" sz="2800" b="0" i="0" u="none" strike="noStrike" kern="1200" cap="none" spc="0" normalizeH="0" baseline="0" noProof="0">
                <a:uLnTx/>
                <a:uFillTx/>
              </a:rPr>
              <a:t>单击此处编辑母版文本样式</a:t>
            </a:r>
          </a:p>
          <a:p>
            <a:pPr lvl="1"/>
            <a:r>
              <a:rPr kumimoji="0" lang="zh-CN" altLang="en-US" sz="2400" b="0" i="0" u="none" strike="noStrike" kern="1200" cap="none" spc="0" normalizeH="0" baseline="0" noProof="0">
                <a:uLnTx/>
                <a:uFillTx/>
              </a:rPr>
              <a:t>第二级</a:t>
            </a:r>
          </a:p>
          <a:p>
            <a:pPr lvl="2"/>
            <a:r>
              <a:rPr kumimoji="0" lang="zh-CN" altLang="en-US" sz="2000" b="0" i="0" u="none" strike="noStrike" kern="1200" cap="none" spc="0" normalizeH="0" baseline="0" noProof="0">
                <a:uLnTx/>
                <a:uFillTx/>
              </a:rPr>
              <a:t>第三级</a:t>
            </a:r>
          </a:p>
          <a:p>
            <a:pPr lvl="3"/>
            <a:r>
              <a:rPr kumimoji="0" lang="zh-CN" altLang="en-US" sz="1800" b="0" i="0" u="none" strike="noStrike" kern="1200" cap="none" spc="0" normalizeH="0" baseline="0" noProof="0">
                <a:uLnTx/>
                <a:uFillTx/>
              </a:rPr>
              <a:t>第四级</a:t>
            </a:r>
          </a:p>
          <a:p>
            <a:pPr lvl="4"/>
            <a:r>
              <a:rPr kumimoji="0" lang="zh-CN" altLang="en-US" sz="1800" b="0" i="0" u="none" strike="noStrike" kern="1200" cap="none" spc="0" normalizeH="0" baseline="0" noProof="0">
                <a:uLnTx/>
                <a:uFillTx/>
              </a:rPr>
              <a:t>第五级</a:t>
            </a:r>
            <a:endParaRPr kumimoji="0" lang="zh-CN" altLang="en-US" sz="1800" b="0" i="0" u="none" strike="noStrike" kern="1200" cap="none" spc="0" normalizeH="0" baseline="0" noProof="0">
              <a:uLnTx/>
              <a:uFillTx/>
            </a:endParaRPr>
          </a:p>
        </p:txBody>
      </p:sp>
      <p:sp>
        <p:nvSpPr>
          <p:cNvPr id="5"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6"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7"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lvl1pPr>
              <a:defRPr/>
            </a:lvl1p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0" lang="zh-CN" altLang="en-US" sz="2400" b="1" i="0" u="none" strike="noStrike" kern="1200" cap="none" spc="0" normalizeH="0" baseline="0" noProof="0">
                <a:uLnTx/>
                <a:uFillTx/>
              </a:rPr>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0" lang="zh-CN" altLang="en-US" sz="2400" b="0" i="0" u="none" strike="noStrike" kern="1200" cap="none" spc="0" normalizeH="0" baseline="0" noProof="0">
                <a:uLnTx/>
                <a:uFillTx/>
              </a:rPr>
              <a:t>单击此处编辑母版文本样式</a:t>
            </a:r>
          </a:p>
          <a:p>
            <a:pPr lvl="1"/>
            <a:r>
              <a:rPr kumimoji="0" lang="zh-CN" altLang="en-US" sz="2000" b="0" i="0" u="none" strike="noStrike" kern="1200" cap="none" spc="0" normalizeH="0" baseline="0" noProof="0">
                <a:uLnTx/>
                <a:uFillTx/>
              </a:rPr>
              <a:t>第二级</a:t>
            </a:r>
          </a:p>
          <a:p>
            <a:pPr lvl="2"/>
            <a:r>
              <a:rPr kumimoji="0" lang="zh-CN" altLang="en-US" sz="1800" b="0" i="0" u="none" strike="noStrike" kern="1200" cap="none" spc="0" normalizeH="0" baseline="0" noProof="0">
                <a:uLnTx/>
                <a:uFillTx/>
              </a:rPr>
              <a:t>第三级</a:t>
            </a:r>
          </a:p>
          <a:p>
            <a:pPr lvl="3"/>
            <a:r>
              <a:rPr kumimoji="0" lang="zh-CN" altLang="en-US" sz="1600" b="0" i="0" u="none" strike="noStrike" kern="1200" cap="none" spc="0" normalizeH="0" baseline="0" noProof="0">
                <a:uLnTx/>
                <a:uFillTx/>
              </a:rPr>
              <a:t>第四级</a:t>
            </a:r>
          </a:p>
          <a:p>
            <a:pPr lvl="4"/>
            <a:r>
              <a:rPr kumimoji="0" lang="zh-CN" altLang="en-US" sz="1600" b="0" i="0" u="none" strike="noStrike" kern="1200" cap="none" spc="0" normalizeH="0" baseline="0" noProof="0">
                <a:uLnTx/>
                <a:uFillTx/>
              </a:rPr>
              <a:t>第五级</a:t>
            </a:r>
            <a:endParaRPr kumimoji="0" lang="zh-CN" altLang="en-US" sz="1600" b="0" i="0" u="none" strike="noStrike" kern="1200" cap="none" spc="0" normalizeH="0" baseline="0" noProof="0">
              <a:uLnTx/>
              <a:uFillTx/>
            </a:endParaRP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0" lang="zh-CN" altLang="en-US" sz="2400" b="1" i="0" u="none" strike="noStrike" kern="1200" cap="none" spc="0" normalizeH="0" baseline="0" noProof="0">
                <a:uLnTx/>
                <a:uFillTx/>
              </a:rPr>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0" lang="zh-CN" altLang="en-US" sz="2400" b="0" i="0" u="none" strike="noStrike" kern="1200" cap="none" spc="0" normalizeH="0" baseline="0" noProof="0">
                <a:uLnTx/>
                <a:uFillTx/>
              </a:rPr>
              <a:t>单击此处编辑母版文本样式</a:t>
            </a:r>
          </a:p>
          <a:p>
            <a:pPr lvl="1"/>
            <a:r>
              <a:rPr kumimoji="0" lang="zh-CN" altLang="en-US" sz="2000" b="0" i="0" u="none" strike="noStrike" kern="1200" cap="none" spc="0" normalizeH="0" baseline="0" noProof="0">
                <a:uLnTx/>
                <a:uFillTx/>
              </a:rPr>
              <a:t>第二级</a:t>
            </a:r>
          </a:p>
          <a:p>
            <a:pPr lvl="2"/>
            <a:r>
              <a:rPr kumimoji="0" lang="zh-CN" altLang="en-US" sz="1800" b="0" i="0" u="none" strike="noStrike" kern="1200" cap="none" spc="0" normalizeH="0" baseline="0" noProof="0">
                <a:uLnTx/>
                <a:uFillTx/>
              </a:rPr>
              <a:t>第三级</a:t>
            </a:r>
          </a:p>
          <a:p>
            <a:pPr lvl="3"/>
            <a:r>
              <a:rPr kumimoji="0" lang="zh-CN" altLang="en-US" sz="1600" b="0" i="0" u="none" strike="noStrike" kern="1200" cap="none" spc="0" normalizeH="0" baseline="0" noProof="0">
                <a:uLnTx/>
                <a:uFillTx/>
              </a:rPr>
              <a:t>第四级</a:t>
            </a:r>
          </a:p>
          <a:p>
            <a:pPr lvl="4"/>
            <a:r>
              <a:rPr kumimoji="0" lang="zh-CN" altLang="en-US" sz="1600" b="0" i="0" u="none" strike="noStrike" kern="1200" cap="none" spc="0" normalizeH="0" baseline="0" noProof="0">
                <a:uLnTx/>
                <a:uFillTx/>
              </a:rPr>
              <a:t>第五级</a:t>
            </a:r>
            <a:endParaRPr kumimoji="0" lang="zh-CN" altLang="en-US" sz="1600" b="0" i="0" u="none" strike="noStrike" kern="1200" cap="none" spc="0" normalizeH="0" baseline="0" noProof="0">
              <a:uLnTx/>
              <a:uFillTx/>
            </a:endParaRPr>
          </a:p>
        </p:txBody>
      </p:sp>
      <p:sp>
        <p:nvSpPr>
          <p:cNvPr id="7"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8"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9"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4"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5"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3"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4"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kumimoji="0" lang="zh-CN" altLang="en-US" sz="2000" b="1" i="0" u="none" strike="noStrike" kern="1200" cap="none" spc="0" normalizeH="0" baseline="0" noProof="0">
                <a:uLnTx/>
                <a:uFillTx/>
              </a:rPr>
              <a:t>单击此处编辑母版标题样式</a:t>
            </a:r>
            <a:endParaRPr kumimoji="0" lang="zh-CN" altLang="en-US" sz="2000" b="1" i="0" u="none" strike="noStrike" kern="1200" cap="none" spc="0" normalizeH="0" baseline="0" noProof="0">
              <a:uLnTx/>
              <a:uFillTx/>
            </a:endParaRP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0" lang="zh-CN" altLang="en-US" sz="1400" b="0" i="0" u="none" strike="noStrike" kern="1200" cap="none" spc="0" normalizeH="0" baseline="0" noProof="0">
                <a:uLnTx/>
                <a:uFillTx/>
              </a:rPr>
              <a:t>单击此处编辑母版文本样式</a:t>
            </a:r>
          </a:p>
        </p:txBody>
      </p:sp>
      <p:sp>
        <p:nvSpPr>
          <p:cNvPr id="5"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6"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7"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kumimoji="0" lang="zh-CN" altLang="en-US" sz="2000" b="1" i="0" u="none" strike="noStrike" kern="1200" cap="none" spc="0" normalizeH="0" baseline="0" noProof="0">
                <a:uLnTx/>
                <a:uFillTx/>
              </a:rPr>
              <a:t>单击此处编辑母版标题样式</a:t>
            </a:r>
            <a:endParaRPr kumimoji="0" lang="zh-CN" altLang="en-US" sz="2000" b="1" i="0" u="none" strike="noStrike" kern="1200" cap="none" spc="0" normalizeH="0" baseline="0" noProof="0">
              <a:uLnTx/>
              <a:uFillTx/>
            </a:endParaRP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prstTxWarp prst="textNoShape">
              <a:avLst/>
            </a:prstTxWarp>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tx1"/>
              </a:solidFill>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0" lang="zh-CN" altLang="en-US" sz="1400" b="0" i="0" u="none" strike="noStrike" kern="1200" cap="none" spc="0" normalizeH="0" baseline="0" noProof="0">
                <a:uLnTx/>
                <a:uFillTx/>
              </a:rPr>
              <a:t>单击此处编辑母版文本样式</a:t>
            </a:r>
          </a:p>
        </p:txBody>
      </p:sp>
      <p:sp>
        <p:nvSpPr>
          <p:cNvPr id="5"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6"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7"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竖排文字占位符 2"/>
          <p:cNvSpPr>
            <a:spLocks noGrp="1"/>
          </p:cNvSpPr>
          <p:nvPr>
            <p:ph type="body" orient="vert" idx="1"/>
          </p:nvPr>
        </p:nvSpPr>
        <p:spPr>
          <a:xfrm>
            <a:off x="457200" y="1600200"/>
            <a:ext cx="8229600" cy="4525963"/>
          </a:xfrm>
        </p:spPr>
        <p:txBody>
          <a:bodyPr vert="eaVert"/>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竖排文字占位符 2"/>
          <p:cNvSpPr>
            <a:spLocks noGrp="1"/>
          </p:cNvSpPr>
          <p:nvPr>
            <p:ph type="body" orient="vert" idx="1"/>
          </p:nvPr>
        </p:nvSpPr>
        <p:spPr>
          <a:xfrm>
            <a:off x="457200" y="274638"/>
            <a:ext cx="6019800" cy="5851525"/>
          </a:xfrm>
        </p:spPr>
        <p:txBody>
          <a:bodyPr vert="eaVert"/>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Rectangle 4" title=""/>
          <p:cNvSpPr>
            <a:spLocks noGrp="1"/>
          </p:cNvSpPr>
          <p:nvPr>
            <p:ph type="dt" sz="half" idx="10"/>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5" name="Rectangle 5" title=""/>
          <p:cNvSpPr>
            <a:spLocks noGrp="1"/>
          </p:cNvSpPr>
          <p:nvPr>
            <p:ph type="ftr" sz="quarter" idx="11"/>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标题幻灯片">
    <p:bg>
      <p:bgPr>
        <a:solidFill>
          <a:schemeClr val="bg1"/>
        </a:solidFill>
      </p:bgPr>
    </p:bg>
    <p:spTree>
      <p:nvGrpSpPr>
        <p:cNvPr id="1" name="" title=""/>
        <p:cNvGrpSpPr/>
        <p:nvPr/>
      </p:nvGrpSpPr>
      <p:grpSpPr/>
      <p:sp>
        <p:nvSpPr>
          <p:cNvPr id="5122" name="未知" title=""/>
          <p:cNvSpPr/>
          <p:nvPr/>
        </p:nvSpPr>
        <p:spPr bwMode="auto">
          <a:xfrm>
            <a:off x="20638" y="12700"/>
            <a:ext cx="8896350" cy="6780213"/>
          </a:xfrm>
          <a:custGeom>
            <a:rect l="l" t="t" r="r" b="b"/>
            <a:pathLst>
              <a:path w="3985" h="3619">
                <a:moveTo>
                  <a:pt x="2822" y="0"/>
                </a:moveTo>
                <a:lnTo>
                  <a:pt x="0" y="975"/>
                </a:lnTo>
                <a:lnTo>
                  <a:pt x="2169" y="3619"/>
                </a:lnTo>
                <a:lnTo>
                  <a:pt x="3985" y="1125"/>
                </a:lnTo>
                <a:lnTo>
                  <a:pt x="2822" y="0"/>
                </a:lnTo>
                <a:lnTo>
                  <a:pt x="2822" y="0"/>
                </a:lnTo>
                <a:close/>
              </a:path>
            </a:pathLst>
          </a:custGeom>
          <a:solidFill>
            <a:schemeClr val="accent1"/>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nvGrpSpPr>
          <p:cNvPr id="5123" name="Group 8" title=""/>
          <p:cNvGrpSpPr/>
          <p:nvPr/>
        </p:nvGrpSpPr>
        <p:grpSpPr>
          <a:xfrm>
            <a:off x="195263" y="234950"/>
            <a:ext cx="3787775" cy="1778000"/>
            <a:chExt cx="2386" cy="1120"/>
          </a:xfrm>
        </p:grpSpPr>
        <p:sp>
          <p:nvSpPr>
            <p:cNvPr id="5124" name="未知" title=""/>
            <p:cNvSpPr/>
            <p:nvPr/>
          </p:nvSpPr>
          <p:spPr bwMode="auto">
            <a:xfrm>
              <a:off x="54" y="29"/>
              <a:ext cx="2250" cy="1017"/>
            </a:xfrm>
            <a:custGeom>
              <a:rect l="l" t="t" r="r" b="b"/>
              <a:pathLst>
                <a:path w="794" h="412">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25" name="未知" title=""/>
            <p:cNvSpPr/>
            <p:nvPr/>
          </p:nvSpPr>
          <p:spPr bwMode="auto">
            <a:xfrm>
              <a:off x="43" y="113"/>
              <a:ext cx="2244" cy="1007"/>
            </a:xfrm>
            <a:custGeom>
              <a:rect l="l" t="t"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26" name="未知" title=""/>
            <p:cNvSpPr/>
            <p:nvPr/>
          </p:nvSpPr>
          <p:spPr bwMode="auto">
            <a:xfrm>
              <a:off x="351" y="196"/>
              <a:ext cx="1488" cy="919"/>
            </a:xfrm>
            <a:custGeom>
              <a:rect l="l" t="t"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nvGrpSpPr>
            <p:cNvPr id="5127" name="Group 12" title=""/>
            <p:cNvGrpSpPr/>
            <p:nvPr/>
          </p:nvGrpSpPr>
          <p:grpSpPr>
            <a:xfrm>
              <a:off x="0" y="0"/>
              <a:ext cx="2386" cy="1081"/>
              <a:chExt cx="2386" cy="1081"/>
            </a:xfrm>
          </p:grpSpPr>
          <p:sp>
            <p:nvSpPr>
              <p:cNvPr id="5128" name="未知" title=""/>
              <p:cNvSpPr/>
              <p:nvPr/>
            </p:nvSpPr>
            <p:spPr bwMode="auto">
              <a:xfrm>
                <a:off x="1882" y="786"/>
                <a:ext cx="212" cy="214"/>
              </a:xfrm>
              <a:custGeom>
                <a:rect l="l" t="t"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29" name="未知" title=""/>
              <p:cNvSpPr/>
              <p:nvPr/>
            </p:nvSpPr>
            <p:spPr bwMode="auto">
              <a:xfrm>
                <a:off x="0" y="0"/>
                <a:ext cx="2386" cy="1081"/>
              </a:xfrm>
              <a:custGeom>
                <a:rect l="l" t="t"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30" name="未知" title=""/>
              <p:cNvSpPr/>
              <p:nvPr/>
            </p:nvSpPr>
            <p:spPr bwMode="auto">
              <a:xfrm>
                <a:off x="201" y="10"/>
                <a:ext cx="1686" cy="614"/>
              </a:xfrm>
              <a:custGeom>
                <a:rect l="l" t="t" r="r" b="b"/>
                <a:pathLst>
                  <a:path w="1190" h="500">
                    <a:moveTo>
                      <a:pt x="100" y="0"/>
                    </a:moveTo>
                    <a:lnTo>
                      <a:pt x="1190" y="490"/>
                    </a:lnTo>
                    <a:lnTo>
                      <a:pt x="1076" y="500"/>
                    </a:lnTo>
                    <a:lnTo>
                      <a:pt x="0" y="27"/>
                    </a:lnTo>
                    <a:lnTo>
                      <a:pt x="100" y="0"/>
                    </a:lnTo>
                    <a:lnTo>
                      <a:pt x="100"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31" name="未知" title=""/>
              <p:cNvSpPr/>
              <p:nvPr/>
            </p:nvSpPr>
            <p:spPr bwMode="auto">
              <a:xfrm>
                <a:off x="286" y="103"/>
                <a:ext cx="227" cy="410"/>
              </a:xfrm>
              <a:custGeom>
                <a:rect l="l" t="t"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32" name="未知" title=""/>
              <p:cNvSpPr/>
              <p:nvPr/>
            </p:nvSpPr>
            <p:spPr bwMode="auto">
              <a:xfrm>
                <a:off x="723" y="388"/>
                <a:ext cx="691" cy="364"/>
              </a:xfrm>
              <a:custGeom>
                <a:rect l="l" t="t"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grpSp>
      <p:grpSp>
        <p:nvGrpSpPr>
          <p:cNvPr id="5133" name="Group 18" title=""/>
          <p:cNvGrpSpPr/>
          <p:nvPr/>
        </p:nvGrpSpPr>
        <p:grpSpPr>
          <a:xfrm>
            <a:off x="7915275" y="4368800"/>
            <a:ext cx="742950" cy="1058863"/>
            <a:chExt cx="468" cy="667"/>
          </a:xfrm>
        </p:grpSpPr>
        <p:sp>
          <p:nvSpPr>
            <p:cNvPr id="5134" name="未知" title=""/>
            <p:cNvSpPr/>
            <p:nvPr/>
          </p:nvSpPr>
          <p:spPr bwMode="auto">
            <a:xfrm rot="7320000">
              <a:off x="-79" y="182"/>
              <a:ext cx="629" cy="293"/>
            </a:xfrm>
            <a:custGeom>
              <a:rect l="l" t="t" r="r" b="b"/>
              <a:pathLst>
                <a:path w="794" h="412">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35" name="未知" title=""/>
            <p:cNvSpPr/>
            <p:nvPr/>
          </p:nvSpPr>
          <p:spPr bwMode="auto">
            <a:xfrm rot="7320000">
              <a:off x="-93" y="169"/>
              <a:ext cx="627" cy="290"/>
            </a:xfrm>
            <a:custGeom>
              <a:rect l="l" t="t"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36" name="未知" title=""/>
            <p:cNvSpPr/>
            <p:nvPr/>
          </p:nvSpPr>
          <p:spPr bwMode="auto">
            <a:xfrm rot="7320000">
              <a:off x="16" y="154"/>
              <a:ext cx="416" cy="265"/>
            </a:xfrm>
            <a:custGeom>
              <a:rect l="l" t="t"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nvGrpSpPr>
            <p:cNvPr id="5137" name="Group 22" title=""/>
            <p:cNvGrpSpPr/>
            <p:nvPr/>
          </p:nvGrpSpPr>
          <p:grpSpPr>
            <a:xfrm>
              <a:off x="0" y="0"/>
              <a:ext cx="468" cy="667"/>
              <a:chExt cx="468" cy="667"/>
            </a:xfrm>
          </p:grpSpPr>
          <p:sp>
            <p:nvSpPr>
              <p:cNvPr id="5138" name="未知" title=""/>
              <p:cNvSpPr/>
              <p:nvPr/>
            </p:nvSpPr>
            <p:spPr bwMode="auto">
              <a:xfrm rot="7320000">
                <a:off x="1" y="436"/>
                <a:ext cx="59" cy="61"/>
              </a:xfrm>
              <a:custGeom>
                <a:rect l="l" t="t"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39" name="未知" title=""/>
              <p:cNvSpPr/>
              <p:nvPr/>
            </p:nvSpPr>
            <p:spPr bwMode="auto">
              <a:xfrm rot="7320000">
                <a:off x="-101" y="178"/>
                <a:ext cx="667" cy="311"/>
              </a:xfrm>
              <a:custGeom>
                <a:rect l="l" t="t"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40" name="未知" title=""/>
              <p:cNvSpPr/>
              <p:nvPr/>
            </p:nvSpPr>
            <p:spPr bwMode="auto">
              <a:xfrm rot="7320000">
                <a:off x="76" y="245"/>
                <a:ext cx="472" cy="176"/>
              </a:xfrm>
              <a:custGeom>
                <a:rect l="l" t="t" r="r" b="b"/>
                <a:pathLst>
                  <a:path w="1190" h="500">
                    <a:moveTo>
                      <a:pt x="100" y="0"/>
                    </a:moveTo>
                    <a:lnTo>
                      <a:pt x="1190" y="490"/>
                    </a:lnTo>
                    <a:lnTo>
                      <a:pt x="1076" y="500"/>
                    </a:lnTo>
                    <a:lnTo>
                      <a:pt x="0" y="27"/>
                    </a:lnTo>
                    <a:lnTo>
                      <a:pt x="100" y="0"/>
                    </a:lnTo>
                    <a:lnTo>
                      <a:pt x="100"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41" name="未知" title=""/>
              <p:cNvSpPr/>
              <p:nvPr/>
            </p:nvSpPr>
            <p:spPr bwMode="auto">
              <a:xfrm rot="7320000">
                <a:off x="375" y="121"/>
                <a:ext cx="63" cy="118"/>
              </a:xfrm>
              <a:custGeom>
                <a:rect l="l" t="t"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42" name="未知" title=""/>
              <p:cNvSpPr/>
              <p:nvPr/>
            </p:nvSpPr>
            <p:spPr bwMode="auto">
              <a:xfrm rot="7320000">
                <a:off x="145" y="246"/>
                <a:ext cx="193" cy="104"/>
              </a:xfrm>
              <a:custGeom>
                <a:rect l="l" t="t"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grpSp>
      <p:sp>
        <p:nvSpPr>
          <p:cNvPr id="5143" name="未知" title=""/>
          <p:cNvSpPr/>
          <p:nvPr/>
        </p:nvSpPr>
        <p:spPr bwMode="auto">
          <a:xfrm>
            <a:off x="901700" y="5054600"/>
            <a:ext cx="6807200" cy="728663"/>
          </a:xfrm>
          <a:custGeom>
            <a:rect l="l" t="t"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a:solidFill>
              <a:schemeClr val="folHlink"/>
            </a:solidFill>
            <a:round/>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5144" name="未知" title=""/>
          <p:cNvSpPr/>
          <p:nvPr/>
        </p:nvSpPr>
        <p:spPr bwMode="auto">
          <a:xfrm>
            <a:off x="4076700" y="1930400"/>
            <a:ext cx="889000" cy="381000"/>
          </a:xfrm>
          <a:custGeom>
            <a:rect l="l" t="t"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a:solidFill>
              <a:schemeClr val="tx2"/>
            </a:solidFill>
            <a:round/>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4099" name="Rectangle 3"/>
          <p:cNvSpPr>
            <a:spLocks noGrp="1" noChangeArrowheads="1"/>
          </p:cNvSpPr>
          <p:nvPr>
            <p:ph type="ctrTitle"/>
          </p:nvPr>
        </p:nvSpPr>
        <p:spPr>
          <a:xfrm>
            <a:off x="1371600" y="1511300"/>
            <a:ext cx="6400800" cy="2273300"/>
          </a:xfrm>
          <a:effectLst>
            <a:outerShdw dist="45791" dir="2021404" algn="ctr" rotWithShape="0">
              <a:schemeClr val="bg2"/>
            </a:outerShdw>
          </a:effectLst>
          <a:extLst>
            <a:ext uri="{909E8E84-426E-40DD-AFC4-6F175D3DCCD1}">
              <a14:hiddenFill xmlns:a14="http://schemas.microsoft.com/office/drawing/2010/main">
                <a:solidFill>
                  <a:srgbClr val="FF3300"/>
                </a:solidFill>
              </a14:hiddenFill>
            </a:ext>
          </a:extLst>
        </p:spPr>
        <p:txBody>
          <a:bodyPr/>
          <a:lstStyle>
            <a:lvl1pPr>
              <a:defRPr>
                <a:solidFill>
                  <a:schemeClr val="tx2"/>
                </a:solidFill>
                <a:effectLst>
                  <a:outerShdw blurRad="38100" dist="38100" dir="2700000" algn="tl">
                    <a:srgbClr val="C0C0C0"/>
                  </a:outerShdw>
                </a:effectLst>
              </a:defRPr>
            </a:lvl1pPr>
          </a:lstStyle>
          <a:p>
            <a:pPr lvl="0"/>
            <a:r>
              <a:rPr kumimoji="0" lang="zh-CN" altLang="en-US" sz="4400" b="0" i="0" u="none" strike="noStrike" kern="1200" cap="none" spc="0" normalizeH="0" baseline="0" noProof="0">
                <a:uLnTx/>
                <a:uFillTx/>
              </a:rPr>
              <a:t>单击此处编辑母版标题样式</a:t>
            </a:r>
          </a:p>
        </p:txBody>
      </p:sp>
      <p:sp>
        <p:nvSpPr>
          <p:cNvPr id="4100"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pPr lvl="0"/>
            <a:r>
              <a:rPr kumimoji="0" lang="zh-CN" altLang="en-US" sz="2800" b="0" i="0" u="none" strike="noStrike" kern="1200" cap="none" spc="0" normalizeH="0" baseline="0" noProof="0">
                <a:uLnTx/>
                <a:uFillTx/>
              </a:rPr>
              <a:t>单击此处编辑母版副标题样式</a:t>
            </a:r>
          </a:p>
        </p:txBody>
      </p:sp>
      <p:sp>
        <p:nvSpPr>
          <p:cNvPr id="5145" name="Rectangle 7"/>
          <p:cNvSpPr>
            <a:spLocks noGrp="1" noChangeArrowheads="1"/>
          </p:cNvSpPr>
          <p:nvPr>
            <p:ph type="sldNum" sz="quarter" idx="10"/>
          </p:nvPr>
        </p:nvSpPr>
        <p:spPr bwMode="auto">
          <a:xfrm>
            <a:off x="6553200" y="6248400"/>
            <a:ext cx="1905000" cy="457200"/>
          </a:xfrm>
          <a:prstGeom prst="rect">
            <a:avLst/>
          </a:prstGeom>
          <a:noFill/>
          <a:ln w="9525" cap="flat" cmpd="sng" algn="ctr">
            <a:noFill/>
            <a:prstDash val="solid"/>
            <a:round/>
            <a:headEnd type="none" w="med" len="med"/>
            <a:tailEnd type="none" w="med" len="me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7C68F7C6-2D2C-4C5C-9314-7A07A9A33A23}"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
        <p:nvSpPr>
          <p:cNvPr id="5148" name="Rectangle 5" title=""/>
          <p:cNvSpPr>
            <a:spLocks noGrp="1"/>
          </p:cNvSpPr>
          <p:nvPr>
            <p:ph type="dt" sz="half" idx="11"/>
          </p:nvPr>
        </p:nvSpPr>
        <p:spPr bwMode="auto">
          <a:xfrm>
            <a:off x="685800" y="6248400"/>
            <a:ext cx="1905000" cy="457200"/>
          </a:xfrm>
          <a:prstGeom prst="rect">
            <a:avLst/>
          </a:prstGeom>
          <a:noFill/>
          <a:ln cap="flat">
            <a:noFill/>
            <a:prstDash val="solid"/>
            <a:round/>
            <a:headEnd type="none" w="med" len="med"/>
            <a:tailEnd type="none" w="med" len="med"/>
          </a:ln>
        </p:spPr>
        <p:txBody>
          <a:bodyPr lIns="91440" tIns="45720" rIns="91440" bIns="4572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5149" name="Rectangle 6" title=""/>
          <p:cNvSpPr>
            <a:spLocks noGrp="1"/>
          </p:cNvSpPr>
          <p:nvPr>
            <p:ph type="ftr" sz="quarter" idx="12"/>
          </p:nvPr>
        </p:nvSpPr>
        <p:spPr bwMode="auto">
          <a:xfrm>
            <a:off x="3124200" y="6248400"/>
            <a:ext cx="2895600" cy="457200"/>
          </a:xfrm>
          <a:prstGeom prst="rect">
            <a:avLst/>
          </a:prstGeom>
          <a:noFill/>
          <a:ln cap="flat">
            <a:noFill/>
            <a:prstDash val="solid"/>
            <a:round/>
            <a:headEnd type="none" w="med" len="med"/>
            <a:tailEnd type="none" w="med" len="med"/>
          </a:ln>
        </p:spPr>
        <p:txBody>
          <a:bodyPr lIns="91440" tIns="45720" rIns="91440" bIns="4572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a:xfrm>
            <a:off x="685800" y="152400"/>
            <a:ext cx="6870700" cy="16002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内容占位符 2"/>
          <p:cNvSpPr>
            <a:spLocks noGrp="1"/>
          </p:cNvSpPr>
          <p:nvPr>
            <p:ph idx="1"/>
          </p:nvPr>
        </p:nvSpPr>
        <p:spPr>
          <a:xfrm>
            <a:off x="685800" y="1828800"/>
            <a:ext cx="7696200" cy="3657600"/>
          </a:xfrm>
        </p:spPr>
        <p:txBody>
          <a:bodyPr/>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5"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6"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kumimoji="0" lang="zh-CN" altLang="en-US" sz="4000" b="1" i="0" u="none" strike="noStrike" kern="1200" cap="all" spc="0" normalizeH="0" baseline="0" noProof="0">
                <a:uLnTx/>
                <a:uFillTx/>
              </a:rPr>
              <a:t>单击此处编辑母版标题样式</a:t>
            </a:r>
            <a:endParaRPr kumimoji="0" lang="zh-CN" altLang="en-US" sz="4000" b="1" i="0" u="none" strike="noStrike" kern="1200" cap="all" spc="0" normalizeH="0" baseline="0" noProof="0">
              <a:uLnTx/>
              <a:uFillTx/>
            </a:endParaRP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kumimoji="0" lang="zh-CN" altLang="en-US" sz="2000" b="0" i="0" u="none" strike="noStrike" kern="1200" cap="none" spc="0" normalizeH="0" baseline="0" noProof="0">
                <a:uLnTx/>
                <a:uFillTx/>
              </a:rPr>
              <a:t>单击此处编辑母版文本样式</a:t>
            </a:r>
          </a:p>
        </p:txBody>
      </p:sp>
      <p:sp>
        <p:nvSpPr>
          <p:cNvPr id="4"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5"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6"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685800" y="152400"/>
            <a:ext cx="6870700" cy="16002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内容占位符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0" lang="zh-CN" altLang="en-US" sz="2800" b="0" i="0" u="none" strike="noStrike" kern="1200" cap="none" spc="0" normalizeH="0" baseline="0" noProof="0">
                <a:uLnTx/>
                <a:uFillTx/>
              </a:rPr>
              <a:t>单击此处编辑母版文本样式</a:t>
            </a:r>
          </a:p>
          <a:p>
            <a:pPr lvl="1"/>
            <a:r>
              <a:rPr kumimoji="0" lang="zh-CN" altLang="en-US" sz="2400" b="0" i="0" u="none" strike="noStrike" kern="1200" cap="none" spc="0" normalizeH="0" baseline="0" noProof="0">
                <a:uLnTx/>
                <a:uFillTx/>
              </a:rPr>
              <a:t>第二级</a:t>
            </a:r>
          </a:p>
          <a:p>
            <a:pPr lvl="2"/>
            <a:r>
              <a:rPr kumimoji="0" lang="zh-CN" altLang="en-US" sz="2000" b="0" i="0" u="none" strike="noStrike" kern="1200" cap="none" spc="0" normalizeH="0" baseline="0" noProof="0">
                <a:uLnTx/>
                <a:uFillTx/>
              </a:rPr>
              <a:t>第三级</a:t>
            </a:r>
          </a:p>
          <a:p>
            <a:pPr lvl="3"/>
            <a:r>
              <a:rPr kumimoji="0" lang="zh-CN" altLang="en-US" sz="1800" b="0" i="0" u="none" strike="noStrike" kern="1200" cap="none" spc="0" normalizeH="0" baseline="0" noProof="0">
                <a:uLnTx/>
                <a:uFillTx/>
              </a:rPr>
              <a:t>第四级</a:t>
            </a:r>
          </a:p>
          <a:p>
            <a:pPr lvl="4"/>
            <a:r>
              <a:rPr kumimoji="0" lang="zh-CN" altLang="en-US" sz="1800" b="0" i="0" u="none" strike="noStrike" kern="1200" cap="none" spc="0" normalizeH="0" baseline="0" noProof="0">
                <a:uLnTx/>
                <a:uFillTx/>
              </a:rPr>
              <a:t>第五级</a:t>
            </a:r>
            <a:endParaRPr kumimoji="0" lang="zh-CN" altLang="en-US" sz="1800" b="0" i="0" u="none" strike="noStrike" kern="1200" cap="none" spc="0" normalizeH="0" baseline="0" noProof="0">
              <a:uLnTx/>
              <a:uFillTx/>
            </a:endParaRPr>
          </a:p>
        </p:txBody>
      </p:sp>
      <p:sp>
        <p:nvSpPr>
          <p:cNvPr id="4" name="内容占位符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0" lang="zh-CN" altLang="en-US" sz="2800" b="0" i="0" u="none" strike="noStrike" kern="1200" cap="none" spc="0" normalizeH="0" baseline="0" noProof="0">
                <a:uLnTx/>
                <a:uFillTx/>
              </a:rPr>
              <a:t>单击此处编辑母版文本样式</a:t>
            </a:r>
          </a:p>
          <a:p>
            <a:pPr lvl="1"/>
            <a:r>
              <a:rPr kumimoji="0" lang="zh-CN" altLang="en-US" sz="2400" b="0" i="0" u="none" strike="noStrike" kern="1200" cap="none" spc="0" normalizeH="0" baseline="0" noProof="0">
                <a:uLnTx/>
                <a:uFillTx/>
              </a:rPr>
              <a:t>第二级</a:t>
            </a:r>
          </a:p>
          <a:p>
            <a:pPr lvl="2"/>
            <a:r>
              <a:rPr kumimoji="0" lang="zh-CN" altLang="en-US" sz="2000" b="0" i="0" u="none" strike="noStrike" kern="1200" cap="none" spc="0" normalizeH="0" baseline="0" noProof="0">
                <a:uLnTx/>
                <a:uFillTx/>
              </a:rPr>
              <a:t>第三级</a:t>
            </a:r>
          </a:p>
          <a:p>
            <a:pPr lvl="3"/>
            <a:r>
              <a:rPr kumimoji="0" lang="zh-CN" altLang="en-US" sz="1800" b="0" i="0" u="none" strike="noStrike" kern="1200" cap="none" spc="0" normalizeH="0" baseline="0" noProof="0">
                <a:uLnTx/>
                <a:uFillTx/>
              </a:rPr>
              <a:t>第四级</a:t>
            </a:r>
          </a:p>
          <a:p>
            <a:pPr lvl="4"/>
            <a:r>
              <a:rPr kumimoji="0" lang="zh-CN" altLang="en-US" sz="1800" b="0" i="0" u="none" strike="noStrike" kern="1200" cap="none" spc="0" normalizeH="0" baseline="0" noProof="0">
                <a:uLnTx/>
                <a:uFillTx/>
              </a:rPr>
              <a:t>第五级</a:t>
            </a:r>
            <a:endParaRPr kumimoji="0" lang="zh-CN" altLang="en-US" sz="1800" b="0" i="0" u="none" strike="noStrike" kern="1200" cap="none" spc="0" normalizeH="0" baseline="0" noProof="0">
              <a:uLnTx/>
              <a:uFillTx/>
            </a:endParaRPr>
          </a:p>
        </p:txBody>
      </p:sp>
      <p:sp>
        <p:nvSpPr>
          <p:cNvPr id="5"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6"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7"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lvl1pPr>
              <a:defRPr/>
            </a:lvl1p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0" lang="zh-CN" altLang="en-US" sz="2400" b="1" i="0" u="none" strike="noStrike" kern="1200" cap="none" spc="0" normalizeH="0" baseline="0" noProof="0">
                <a:uLnTx/>
                <a:uFillTx/>
              </a:rPr>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0" lang="zh-CN" altLang="en-US" sz="2400" b="0" i="0" u="none" strike="noStrike" kern="1200" cap="none" spc="0" normalizeH="0" baseline="0" noProof="0">
                <a:uLnTx/>
                <a:uFillTx/>
              </a:rPr>
              <a:t>单击此处编辑母版文本样式</a:t>
            </a:r>
          </a:p>
          <a:p>
            <a:pPr lvl="1"/>
            <a:r>
              <a:rPr kumimoji="0" lang="zh-CN" altLang="en-US" sz="2000" b="0" i="0" u="none" strike="noStrike" kern="1200" cap="none" spc="0" normalizeH="0" baseline="0" noProof="0">
                <a:uLnTx/>
                <a:uFillTx/>
              </a:rPr>
              <a:t>第二级</a:t>
            </a:r>
          </a:p>
          <a:p>
            <a:pPr lvl="2"/>
            <a:r>
              <a:rPr kumimoji="0" lang="zh-CN" altLang="en-US" sz="1800" b="0" i="0" u="none" strike="noStrike" kern="1200" cap="none" spc="0" normalizeH="0" baseline="0" noProof="0">
                <a:uLnTx/>
                <a:uFillTx/>
              </a:rPr>
              <a:t>第三级</a:t>
            </a:r>
          </a:p>
          <a:p>
            <a:pPr lvl="3"/>
            <a:r>
              <a:rPr kumimoji="0" lang="zh-CN" altLang="en-US" sz="1600" b="0" i="0" u="none" strike="noStrike" kern="1200" cap="none" spc="0" normalizeH="0" baseline="0" noProof="0">
                <a:uLnTx/>
                <a:uFillTx/>
              </a:rPr>
              <a:t>第四级</a:t>
            </a:r>
          </a:p>
          <a:p>
            <a:pPr lvl="4"/>
            <a:r>
              <a:rPr kumimoji="0" lang="zh-CN" altLang="en-US" sz="1600" b="0" i="0" u="none" strike="noStrike" kern="1200" cap="none" spc="0" normalizeH="0" baseline="0" noProof="0">
                <a:uLnTx/>
                <a:uFillTx/>
              </a:rPr>
              <a:t>第五级</a:t>
            </a:r>
            <a:endParaRPr kumimoji="0" lang="zh-CN" altLang="en-US" sz="1600" b="0" i="0" u="none" strike="noStrike" kern="1200" cap="none" spc="0" normalizeH="0" baseline="0" noProof="0">
              <a:uLnTx/>
              <a:uFillTx/>
            </a:endParaRP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0" lang="zh-CN" altLang="en-US" sz="2400" b="1" i="0" u="none" strike="noStrike" kern="1200" cap="none" spc="0" normalizeH="0" baseline="0" noProof="0">
                <a:uLnTx/>
                <a:uFillTx/>
              </a:rPr>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0" lang="zh-CN" altLang="en-US" sz="2400" b="0" i="0" u="none" strike="noStrike" kern="1200" cap="none" spc="0" normalizeH="0" baseline="0" noProof="0">
                <a:uLnTx/>
                <a:uFillTx/>
              </a:rPr>
              <a:t>单击此处编辑母版文本样式</a:t>
            </a:r>
          </a:p>
          <a:p>
            <a:pPr lvl="1"/>
            <a:r>
              <a:rPr kumimoji="0" lang="zh-CN" altLang="en-US" sz="2000" b="0" i="0" u="none" strike="noStrike" kern="1200" cap="none" spc="0" normalizeH="0" baseline="0" noProof="0">
                <a:uLnTx/>
                <a:uFillTx/>
              </a:rPr>
              <a:t>第二级</a:t>
            </a:r>
          </a:p>
          <a:p>
            <a:pPr lvl="2"/>
            <a:r>
              <a:rPr kumimoji="0" lang="zh-CN" altLang="en-US" sz="1800" b="0" i="0" u="none" strike="noStrike" kern="1200" cap="none" spc="0" normalizeH="0" baseline="0" noProof="0">
                <a:uLnTx/>
                <a:uFillTx/>
              </a:rPr>
              <a:t>第三级</a:t>
            </a:r>
          </a:p>
          <a:p>
            <a:pPr lvl="3"/>
            <a:r>
              <a:rPr kumimoji="0" lang="zh-CN" altLang="en-US" sz="1600" b="0" i="0" u="none" strike="noStrike" kern="1200" cap="none" spc="0" normalizeH="0" baseline="0" noProof="0">
                <a:uLnTx/>
                <a:uFillTx/>
              </a:rPr>
              <a:t>第四级</a:t>
            </a:r>
          </a:p>
          <a:p>
            <a:pPr lvl="4"/>
            <a:r>
              <a:rPr kumimoji="0" lang="zh-CN" altLang="en-US" sz="1600" b="0" i="0" u="none" strike="noStrike" kern="1200" cap="none" spc="0" normalizeH="0" baseline="0" noProof="0">
                <a:uLnTx/>
                <a:uFillTx/>
              </a:rPr>
              <a:t>第五级</a:t>
            </a:r>
            <a:endParaRPr kumimoji="0" lang="zh-CN" altLang="en-US" sz="1600" b="0" i="0" u="none" strike="noStrike" kern="1200" cap="none" spc="0" normalizeH="0" baseline="0" noProof="0">
              <a:uLnTx/>
              <a:uFillTx/>
            </a:endParaRPr>
          </a:p>
        </p:txBody>
      </p:sp>
      <p:sp>
        <p:nvSpPr>
          <p:cNvPr id="7"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8"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9"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685800" y="152400"/>
            <a:ext cx="6870700" cy="16002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4"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5"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3"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4"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kumimoji="0" lang="zh-CN" altLang="en-US" sz="2000" b="1" i="0" u="none" strike="noStrike" kern="1200" cap="none" spc="0" normalizeH="0" baseline="0" noProof="0">
                <a:uLnTx/>
                <a:uFillTx/>
              </a:rPr>
              <a:t>单击此处编辑母版标题样式</a:t>
            </a:r>
            <a:endParaRPr kumimoji="0" lang="zh-CN" altLang="en-US" sz="2000" b="1" i="0" u="none" strike="noStrike" kern="1200" cap="none" spc="0" normalizeH="0" baseline="0" noProof="0">
              <a:uLnTx/>
              <a:uFillTx/>
            </a:endParaRP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0" lang="zh-CN" altLang="en-US" sz="1400" b="0" i="0" u="none" strike="noStrike" kern="1200" cap="none" spc="0" normalizeH="0" baseline="0" noProof="0">
                <a:uLnTx/>
                <a:uFillTx/>
              </a:rPr>
              <a:t>单击此处编辑母版文本样式</a:t>
            </a:r>
          </a:p>
        </p:txBody>
      </p:sp>
      <p:sp>
        <p:nvSpPr>
          <p:cNvPr id="5"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6"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7"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kumimoji="0" lang="zh-CN" altLang="en-US" sz="2000" b="1" i="0" u="none" strike="noStrike" kern="1200" cap="none" spc="0" normalizeH="0" baseline="0" noProof="0">
                <a:uLnTx/>
                <a:uFillTx/>
              </a:rPr>
              <a:t>单击此处编辑母版标题样式</a:t>
            </a:r>
            <a:endParaRPr kumimoji="0" lang="zh-CN" altLang="en-US" sz="2000" b="1" i="0" u="none" strike="noStrike" kern="1200" cap="none" spc="0" normalizeH="0" baseline="0" noProof="0">
              <a:uLnTx/>
              <a:uFillTx/>
            </a:endParaRP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prstTxWarp prst="textNoShape">
              <a:avLst/>
            </a:prstTxWarp>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tx1"/>
              </a:solidFill>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0" lang="zh-CN" altLang="en-US" sz="1400" b="0" i="0" u="none" strike="noStrike" kern="1200" cap="none" spc="0" normalizeH="0" baseline="0" noProof="0">
                <a:uLnTx/>
                <a:uFillTx/>
              </a:rPr>
              <a:t>单击此处编辑母版文本样式</a:t>
            </a:r>
          </a:p>
        </p:txBody>
      </p:sp>
      <p:sp>
        <p:nvSpPr>
          <p:cNvPr id="5"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6"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7"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685800" y="152400"/>
            <a:ext cx="6870700" cy="1600200"/>
          </a:xfrm>
        </p:spPr>
        <p:txBody>
          <a:bodyPr/>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竖排文字占位符 2"/>
          <p:cNvSpPr>
            <a:spLocks noGrp="1"/>
          </p:cNvSpPr>
          <p:nvPr>
            <p:ph type="body" orient="vert" idx="1"/>
          </p:nvPr>
        </p:nvSpPr>
        <p:spPr>
          <a:xfrm>
            <a:off x="685800" y="1828800"/>
            <a:ext cx="7696200" cy="3657600"/>
          </a:xfrm>
        </p:spPr>
        <p:txBody>
          <a:bodyPr vert="eaVert"/>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5"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6"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457950" y="152400"/>
            <a:ext cx="1924050" cy="5334000"/>
          </a:xfrm>
        </p:spPr>
        <p:txBody>
          <a:bodyPr vert="eaVert"/>
          <a:lstStyle/>
          <a:p>
            <a:r>
              <a:rPr kumimoji="0" lang="zh-CN" altLang="en-US" sz="4400" b="0" i="0" u="none" strike="noStrike" kern="1200" cap="none" spc="0" normalizeH="0" baseline="0" noProof="0">
                <a:uLnTx/>
                <a:uFillTx/>
              </a:rPr>
              <a:t>单击此处编辑母版标题样式</a:t>
            </a:r>
            <a:endParaRPr kumimoji="0" lang="zh-CN" altLang="en-US" sz="4400" b="0" i="0" u="none" strike="noStrike" kern="1200" cap="none" spc="0" normalizeH="0" baseline="0" noProof="0">
              <a:uLnTx/>
              <a:uFillTx/>
            </a:endParaRPr>
          </a:p>
        </p:txBody>
      </p:sp>
      <p:sp>
        <p:nvSpPr>
          <p:cNvPr id="3" name="竖排文字占位符 2"/>
          <p:cNvSpPr>
            <a:spLocks noGrp="1"/>
          </p:cNvSpPr>
          <p:nvPr>
            <p:ph type="body" orient="vert" idx="1"/>
          </p:nvPr>
        </p:nvSpPr>
        <p:spPr>
          <a:xfrm>
            <a:off x="685800" y="152400"/>
            <a:ext cx="5619750" cy="5334000"/>
          </a:xfrm>
        </p:spPr>
        <p:txBody>
          <a:bodyPr vert="eaVert"/>
          <a:lstStyle/>
          <a:p>
            <a:pPr lvl="0"/>
            <a:r>
              <a:rPr kumimoji="0" lang="zh-CN" altLang="en-US" sz="3200" b="0" i="0" u="none" strike="noStrike" kern="1200" cap="none" spc="0" normalizeH="0" baseline="0" noProof="0">
                <a:uLnTx/>
                <a:uFillTx/>
              </a:rPr>
              <a:t>单击此处编辑母版文本样式</a:t>
            </a:r>
          </a:p>
          <a:p>
            <a:pPr lvl="1"/>
            <a:r>
              <a:rPr kumimoji="0" lang="zh-CN" altLang="en-US" sz="2800" b="0" i="0" u="none" strike="noStrike" kern="1200" cap="none" spc="0" normalizeH="0" baseline="0" noProof="0">
                <a:uLnTx/>
                <a:uFillTx/>
              </a:rPr>
              <a:t>第二级</a:t>
            </a:r>
          </a:p>
          <a:p>
            <a:pPr lvl="2"/>
            <a:r>
              <a:rPr kumimoji="0" lang="zh-CN" altLang="en-US" sz="2400" b="0" i="0" u="none" strike="noStrike" kern="1200" cap="none" spc="0" normalizeH="0" baseline="0" noProof="0">
                <a:uLnTx/>
                <a:uFillTx/>
              </a:rPr>
              <a:t>第三级</a:t>
            </a:r>
          </a:p>
          <a:p>
            <a:pPr lvl="3"/>
            <a:r>
              <a:rPr kumimoji="0" lang="zh-CN" altLang="en-US" sz="2000" b="0" i="0" u="none" strike="noStrike" kern="1200" cap="none" spc="0" normalizeH="0" baseline="0" noProof="0">
                <a:uLnTx/>
                <a:uFillTx/>
              </a:rPr>
              <a:t>第四级</a:t>
            </a:r>
          </a:p>
          <a:p>
            <a:pPr lvl="4"/>
            <a:r>
              <a:rPr kumimoji="0" lang="zh-CN" altLang="en-US" sz="2000" b="0" i="0" u="none" strike="noStrike" kern="1200" cap="none" spc="0" normalizeH="0" baseline="0" noProof="0">
                <a:uLnTx/>
                <a:uFillTx/>
              </a:rPr>
              <a:t>第五级</a:t>
            </a:r>
            <a:endParaRPr kumimoji="0" lang="zh-CN" altLang="en-US" sz="2000" b="0" i="0" u="none" strike="noStrike" kern="1200" cap="none" spc="0" normalizeH="0" baseline="0" noProof="0">
              <a:uLnTx/>
              <a:uFillTx/>
            </a:endParaRPr>
          </a:p>
        </p:txBody>
      </p:sp>
      <p:sp>
        <p:nvSpPr>
          <p:cNvPr id="4" name="Rectangle 5" title=""/>
          <p:cNvSpPr>
            <a:spLocks noGrp="1"/>
          </p:cNvSpPr>
          <p:nvPr>
            <p:ph type="dt" sz="half" idx="10"/>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5" name="Rectangle 6" title=""/>
          <p:cNvSpPr>
            <a:spLocks noGrp="1"/>
          </p:cNvSpPr>
          <p:nvPr>
            <p:ph type="ftr" sz="quarter" idx="11"/>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6" name="Rectangle 7"/>
          <p:cNvSpPr>
            <a:spLocks noGrp="1" noChangeArrowheads="1"/>
          </p:cNvSpPr>
          <p:nvPr>
            <p:ph type="sldNum" sz="quarter" idx="12"/>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pic>
        <p:nvPicPr>
          <p:cNvPr id="3" name="图片 2"/>
          <p:cNvPicPr>
            <a:picLocks noChangeAspect="1"/>
          </p:cNvPicPr>
          <p:nvPr userDrawn="1"/>
        </p:nvPicPr>
        <p:blipFill>
          <a:blip r:embed="rId1">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spTree>
      <p:nvGrpSpPr>
        <p:cNvPr id="1" name=""/>
        <p:cNvGrpSpPr/>
        <p:nvPr/>
      </p:nvGrpSpPr>
      <p:grpSpPr>
        <a:xfrm>
          <a:off x="0" y="0"/>
          <a:ext cx="0" cy="0"/>
        </a:xfrm>
      </p:grpSpPr>
      <p:pic>
        <p:nvPicPr>
          <p:cNvPr id="7" name="图片 6"/>
          <p:cNvPicPr>
            <a:picLocks noChangeAspect="1"/>
          </p:cNvPicPr>
          <p:nvPr userDrawn="1"/>
        </p:nvPicPr>
        <p:blipFill>
          <a:blip r:embed="rId1">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726F77DD-9686-4213-ABB7-65B7DADD459E}" type="datetimeFigureOut">
              <a:rPr lang="zh-CN" altLang="en-US" smtClean="0"/>
              <a:t>2021/4/10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1F6024-15B8-40B6-8059-2B67DCB7BB65}" type="slidenum">
              <a:rPr lang="zh-CN" altLang="en-US" smtClean="0"/>
              <a:t>‹#›</a:t>
            </a:fld>
            <a:endParaRPr lang="zh-CN" altLang="en-US"/>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26F77DD-9686-4213-ABB7-65B7DADD459E}" type="datetimeFigureOut">
              <a:rPr lang="zh-CN" altLang="en-US" smtClean="0"/>
              <a:t>2021/4/10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1F6024-15B8-40B6-8059-2B67DCB7BB65}" type="slidenum">
              <a:rPr lang="zh-CN" altLang="en-US" smtClean="0"/>
              <a:t>‹#›</a:t>
            </a:fld>
            <a:endParaRPr lang="zh-CN" altLang="en-US"/>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26F77DD-9686-4213-ABB7-65B7DADD459E}" type="datetimeFigureOut">
              <a:rPr lang="zh-CN" altLang="en-US" smtClean="0"/>
              <a:t>2021/4/10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51F6024-15B8-40B6-8059-2B67DCB7BB65}" type="slidenum">
              <a:rPr lang="zh-CN" altLang="en-US" smtClean="0"/>
              <a:t>‹#›</a:t>
            </a:fld>
            <a:endParaRPr lang="zh-CN" altLang="en-US"/>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26F77DD-9686-4213-ABB7-65B7DADD459E}" type="datetimeFigureOut">
              <a:rPr lang="zh-CN" altLang="en-US" smtClean="0"/>
              <a:t>2021/4/10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51F6024-15B8-40B6-8059-2B67DCB7BB65}" type="slidenum">
              <a:rPr lang="zh-CN" altLang="en-US" smtClean="0"/>
              <a:t>‹#›</a:t>
            </a:fld>
            <a:endParaRPr lang="zh-CN" altLang="en-US"/>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726F77DD-9686-4213-ABB7-65B7DADD459E}" type="datetimeFigureOut">
              <a:rPr lang="zh-CN" altLang="en-US" smtClean="0"/>
              <a:t>2021/4/10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51F6024-15B8-40B6-8059-2B67DCB7BB65}" type="slidenum">
              <a:rPr lang="zh-CN" altLang="en-US" smtClean="0"/>
              <a:t>‹#›</a:t>
            </a:fld>
            <a:endParaRPr lang="zh-CN" altLang="en-US"/>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726F77DD-9686-4213-ABB7-65B7DADD459E}" type="datetimeFigureOut">
              <a:rPr lang="zh-CN" altLang="en-US" smtClean="0"/>
              <a:t>2021/4/10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1F6024-15B8-40B6-8059-2B67DCB7BB65}" type="slidenum">
              <a:rPr lang="zh-CN" altLang="en-US" smtClean="0"/>
              <a:t>‹#›</a:t>
            </a:fld>
            <a:endParaRPr lang="zh-CN" altLang="en-US"/>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726F77DD-9686-4213-ABB7-65B7DADD459E}" type="datetimeFigureOut">
              <a:rPr lang="zh-CN" altLang="en-US" smtClean="0"/>
              <a:t>2021/4/10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1F6024-15B8-40B6-8059-2B67DCB7BB65}" type="slidenum">
              <a:rPr lang="zh-CN" altLang="en-US" smtClean="0"/>
              <a:t>‹#›</a:t>
            </a:fld>
            <a:endParaRPr lang="zh-CN" altLang="en-US"/>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26F77DD-9686-4213-ABB7-65B7DADD459E}" type="datetimeFigureOut">
              <a:rPr lang="zh-CN" altLang="en-US" smtClean="0"/>
              <a:t>2021/4/10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1F6024-15B8-40B6-8059-2B67DCB7BB65}" type="slidenum">
              <a:rPr lang="zh-CN" altLang="en-US" smtClean="0"/>
              <a:t>‹#›</a:t>
            </a:fld>
            <a:endParaRPr lang="zh-CN" altLang="en-US"/>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26F77DD-9686-4213-ABB7-65B7DADD459E}" type="datetimeFigureOut">
              <a:rPr lang="zh-CN" altLang="en-US" smtClean="0"/>
              <a:t>2021/4/10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1F6024-15B8-40B6-8059-2B67DCB7BB65}" type="slidenum">
              <a:rPr lang="zh-CN" altLang="en-US" smtClean="0"/>
              <a:t>‹#›</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34.xml" /><Relationship Id="rId10" Type="http://schemas.openxmlformats.org/officeDocument/2006/relationships/slideLayout" Target="../slideLayouts/slideLayout43.xml" /><Relationship Id="rId11" Type="http://schemas.openxmlformats.org/officeDocument/2006/relationships/slideLayout" Target="../slideLayouts/slideLayout44.xml" /><Relationship Id="rId12" Type="http://schemas.openxmlformats.org/officeDocument/2006/relationships/theme" Target="../theme/theme4.xml" /><Relationship Id="rId2" Type="http://schemas.openxmlformats.org/officeDocument/2006/relationships/slideLayout" Target="../slideLayouts/slideLayout35.xml" /><Relationship Id="rId3" Type="http://schemas.openxmlformats.org/officeDocument/2006/relationships/slideLayout" Target="../slideLayouts/slideLayout36.xml" /><Relationship Id="rId4" Type="http://schemas.openxmlformats.org/officeDocument/2006/relationships/slideLayout" Target="../slideLayouts/slideLayout37.xml" /><Relationship Id="rId5" Type="http://schemas.openxmlformats.org/officeDocument/2006/relationships/slideLayout" Target="../slideLayouts/slideLayout38.xml" /><Relationship Id="rId6" Type="http://schemas.openxmlformats.org/officeDocument/2006/relationships/slideLayout" Target="../slideLayouts/slideLayout39.xml" /><Relationship Id="rId7" Type="http://schemas.openxmlformats.org/officeDocument/2006/relationships/slideLayout" Target="../slideLayouts/slideLayout40.xml" /><Relationship Id="rId8" Type="http://schemas.openxmlformats.org/officeDocument/2006/relationships/slideLayout" Target="../slideLayouts/slideLayout41.xml" /><Relationship Id="rId9" Type="http://schemas.openxmlformats.org/officeDocument/2006/relationships/slideLayout" Target="../slideLayouts/slideLayout42.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45.xml" /><Relationship Id="rId10" Type="http://schemas.openxmlformats.org/officeDocument/2006/relationships/slideLayout" Target="../slideLayouts/slideLayout54.xml" /><Relationship Id="rId11" Type="http://schemas.openxmlformats.org/officeDocument/2006/relationships/slideLayout" Target="../slideLayouts/slideLayout55.xml" /><Relationship Id="rId12" Type="http://schemas.openxmlformats.org/officeDocument/2006/relationships/theme" Target="../theme/theme5.xml" /><Relationship Id="rId2" Type="http://schemas.openxmlformats.org/officeDocument/2006/relationships/slideLayout" Target="../slideLayouts/slideLayout46.xml" /><Relationship Id="rId3" Type="http://schemas.openxmlformats.org/officeDocument/2006/relationships/slideLayout" Target="../slideLayouts/slideLayout47.xml" /><Relationship Id="rId4" Type="http://schemas.openxmlformats.org/officeDocument/2006/relationships/slideLayout" Target="../slideLayouts/slideLayout48.xml" /><Relationship Id="rId5" Type="http://schemas.openxmlformats.org/officeDocument/2006/relationships/slideLayout" Target="../slideLayouts/slideLayout49.xml" /><Relationship Id="rId6" Type="http://schemas.openxmlformats.org/officeDocument/2006/relationships/slideLayout" Target="../slideLayouts/slideLayout50.xml" /><Relationship Id="rId7" Type="http://schemas.openxmlformats.org/officeDocument/2006/relationships/slideLayout" Target="../slideLayouts/slideLayout51.xml" /><Relationship Id="rId8" Type="http://schemas.openxmlformats.org/officeDocument/2006/relationships/slideLayout" Target="../slideLayouts/slideLayout52.xml" /><Relationship Id="rId9" Type="http://schemas.openxmlformats.org/officeDocument/2006/relationships/slideLayout" Target="../slideLayouts/slideLayout5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title=""/>
        <p:cNvGrpSpPr/>
        <p:nvPr/>
      </p:nvGrpSpPr>
      <p:grpSpPr/>
      <p:sp>
        <p:nvSpPr>
          <p:cNvPr id="1026" name="Rectangle 2" title=""/>
          <p:cNvSpPr>
            <a:spLocks noGrp="1"/>
          </p:cNvSpPr>
          <p:nvPr>
            <p:ph type="title"/>
          </p:nvPr>
        </p:nvSpPr>
        <p:spPr>
          <a:xfrm>
            <a:off x="457200" y="274638"/>
            <a:ext cx="8229600" cy="1143000"/>
          </a:xfrm>
          <a:prstGeom prst="rect">
            <a:avLst/>
          </a:prstGeom>
          <a:noFill/>
          <a:ln>
            <a:noFill/>
            <a:miter lim="800000"/>
          </a:ln>
          <a:effectLst/>
        </p:spPr>
        <p:txBody>
          <a:bodyPr anchor="ctr" anchorCtr="0"/>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rgbClr val="000000"/>
                </a:solidFill>
                <a:effectLst/>
                <a:latin typeface="Arial"/>
                <a:ea typeface="宋体" charset="-122"/>
                <a:cs typeface="+mj-cs"/>
              </a:defRPr>
            </a:lvl1pPr>
          </a:lstStyle>
          <a:p>
            <a:pPr lvl="0"/>
            <a:r>
              <a:t>单击此处编辑母版标题样式</a:t>
            </a:r>
          </a:p>
        </p:txBody>
      </p:sp>
      <p:sp>
        <p:nvSpPr>
          <p:cNvPr id="1027" name="Rectangle 3" title=""/>
          <p:cNvSpPr>
            <a:spLocks noGrp="1"/>
          </p:cNvSpPr>
          <p:nvPr>
            <p:ph type="body" idx="1"/>
          </p:nvPr>
        </p:nvSpPr>
        <p:spPr>
          <a:xfrm>
            <a:off x="457200" y="1600200"/>
            <a:ext cx="8229600" cy="4525963"/>
          </a:xfrm>
          <a:prstGeom prst="rect">
            <a:avLst/>
          </a:prstGeom>
          <a:noFill/>
          <a:ln>
            <a:noFill/>
            <a:miter lim="800000"/>
          </a:ln>
          <a:effectLst/>
        </p:spPr>
        <p:txBody>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r>
              <a:t>单击此处编辑母版文本样式</a:t>
            </a:r>
          </a:p>
          <a:p>
            <a:pPr lvl="1"/>
            <a:r>
              <a:t>第二级</a:t>
            </a:r>
          </a:p>
          <a:p>
            <a:pPr lvl="2"/>
            <a:r>
              <a:t>第三级</a:t>
            </a:r>
          </a:p>
          <a:p>
            <a:pPr lvl="3"/>
            <a:r>
              <a:t>第四级</a:t>
            </a:r>
          </a:p>
          <a:p>
            <a:pPr lvl="4"/>
            <a:r>
              <a:t>第五级</a:t>
            </a:r>
          </a:p>
        </p:txBody>
      </p:sp>
      <p:sp>
        <p:nvSpPr>
          <p:cNvPr id="1028" name="Rectangle 4" title=""/>
          <p:cNvSpPr>
            <a:spLocks noGrp="1"/>
          </p:cNvSpPr>
          <p:nvPr>
            <p:ph type="dt" sz="half" idx="2"/>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1029" name="Rectangle 5" title=""/>
          <p:cNvSpPr>
            <a:spLocks noGrp="1"/>
          </p:cNvSpPr>
          <p:nvPr>
            <p:ph type="ftr" sz="quarter" idx="3"/>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AD8C838-95D1-42B4-8AB8-26D5DEE4C1D8}"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 bg1="lt1" tx1="dk1" bg2="lt2" tx2="dk2" accent1="accent1" accent2="accent2" accent3="accent3" accent4="accent4" accent5="accent5" accent6="accent6" hlink="hlink" folHlink="folHlink"/>
  <p:sldLayoutIdLst>
    <p:sldLayoutId id="2147483660"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ransition/>
  <p:timing/>
  <p:txStyles>
    <p:titleStyle>
      <a:lvl1pPr marL="0" indent="0" algn="ctr" defTabSz="914400" rtl="0" eaLnBrk="0" fontAlgn="base" hangingPunct="0">
        <a:lnSpc>
          <a:spcPct val="100000"/>
        </a:lnSpc>
        <a:spcBef>
          <a:spcPct val="0"/>
        </a:spcBef>
        <a:spcAft>
          <a:spcPct val="0"/>
        </a:spcAft>
        <a:buClrTx/>
        <a:buSzTx/>
        <a:buFontTx/>
        <a:buNone/>
        <a:defRPr kumimoji="0" sz="4400" b="0" i="0" u="none" baseline="0">
          <a:solidFill>
            <a:srgbClr val="000000"/>
          </a:solidFill>
          <a:effectLst/>
          <a:latin typeface="Arial"/>
          <a:ea typeface="宋体" charset="-122"/>
          <a:cs typeface="+mj-cs"/>
        </a:defRPr>
      </a:lvl1pPr>
    </p:titleStyle>
    <p:bodyStyle>
      <a:lvl1pPr marL="342900" indent="-342900" algn="l" defTabSz="914400" rtl="0" eaLnBrk="0" fontAlgn="base" hangingPunct="0">
        <a:lnSpc>
          <a:spcPct val="100000"/>
        </a:lnSpc>
        <a:spcBef>
          <a:spcPct val="20000"/>
        </a:spcBef>
        <a:spcAft>
          <a:spcPct val="0"/>
        </a:spcAft>
        <a:buClrTx/>
        <a:buSzTx/>
        <a:buFontTx/>
        <a:buChar char="•"/>
        <a:defRPr kumimoji="0"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effectLst/>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title=""/>
        <p:cNvGrpSpPr/>
        <p:nvPr/>
      </p:nvGrpSpPr>
      <p:grpSpPr/>
      <p:sp>
        <p:nvSpPr>
          <p:cNvPr id="2050" name="Rectangle 2" title=""/>
          <p:cNvSpPr>
            <a:spLocks noGrp="1"/>
          </p:cNvSpPr>
          <p:nvPr>
            <p:ph type="title"/>
          </p:nvPr>
        </p:nvSpPr>
        <p:spPr>
          <a:xfrm>
            <a:off x="457200" y="274638"/>
            <a:ext cx="8229600" cy="1143000"/>
          </a:xfrm>
          <a:prstGeom prst="rect">
            <a:avLst/>
          </a:prstGeom>
          <a:noFill/>
          <a:ln>
            <a:noFill/>
            <a:miter lim="800000"/>
          </a:ln>
          <a:effectLst/>
        </p:spPr>
        <p:txBody>
          <a:bodyPr anchor="ctr" anchorCtr="0"/>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rgbClr val="000000"/>
                </a:solidFill>
                <a:effectLst/>
                <a:latin typeface="Arial"/>
                <a:ea typeface="宋体" charset="-122"/>
                <a:cs typeface="+mj-cs"/>
              </a:defRPr>
            </a:lvl1pPr>
          </a:lstStyle>
          <a:p>
            <a:pPr lvl="0"/>
            <a:r>
              <a:t>单击此处编辑母版标题样式</a:t>
            </a:r>
          </a:p>
        </p:txBody>
      </p:sp>
      <p:sp>
        <p:nvSpPr>
          <p:cNvPr id="2051" name="Rectangle 3" title=""/>
          <p:cNvSpPr>
            <a:spLocks noGrp="1"/>
          </p:cNvSpPr>
          <p:nvPr>
            <p:ph type="body" idx="1"/>
          </p:nvPr>
        </p:nvSpPr>
        <p:spPr>
          <a:xfrm>
            <a:off x="457200" y="1600200"/>
            <a:ext cx="8229600" cy="4525963"/>
          </a:xfrm>
          <a:prstGeom prst="rect">
            <a:avLst/>
          </a:prstGeom>
          <a:noFill/>
          <a:ln>
            <a:noFill/>
            <a:miter lim="800000"/>
          </a:ln>
          <a:effectLst/>
        </p:spPr>
        <p:txBody>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r>
              <a:t>单击此处编辑母版文本样式</a:t>
            </a:r>
          </a:p>
          <a:p>
            <a:pPr lvl="1"/>
            <a:r>
              <a:t>第二级</a:t>
            </a:r>
          </a:p>
          <a:p>
            <a:pPr lvl="2"/>
            <a:r>
              <a:t>第三级</a:t>
            </a:r>
          </a:p>
          <a:p>
            <a:pPr lvl="3"/>
            <a:r>
              <a:t>第四级</a:t>
            </a:r>
          </a:p>
          <a:p>
            <a:pPr lvl="4"/>
            <a:r>
              <a:t>第五级</a:t>
            </a:r>
          </a:p>
        </p:txBody>
      </p:sp>
      <p:sp>
        <p:nvSpPr>
          <p:cNvPr id="2052" name="Rectangle 4" title=""/>
          <p:cNvSpPr>
            <a:spLocks noGrp="1"/>
          </p:cNvSpPr>
          <p:nvPr>
            <p:ph type="dt" sz="half" idx="2"/>
          </p:nvPr>
        </p:nvSpPr>
        <p:spPr bwMode="auto">
          <a:xfrm>
            <a:off x="457200" y="6245225"/>
            <a:ext cx="2133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p>
        </p:txBody>
      </p:sp>
      <p:sp>
        <p:nvSpPr>
          <p:cNvPr id="2053" name="Rectangle 5" title=""/>
          <p:cNvSpPr>
            <a:spLocks noGrp="1"/>
          </p:cNvSpPr>
          <p:nvPr>
            <p:ph type="ftr" sz="quarter" idx="3"/>
          </p:nvPr>
        </p:nvSpPr>
        <p:spPr bwMode="auto">
          <a:xfrm>
            <a:off x="3124200" y="6245225"/>
            <a:ext cx="2895600" cy="476250"/>
          </a:xfrm>
          <a:prstGeom prst="rect">
            <a:avLst/>
          </a:prstGeom>
          <a:noFill/>
          <a:ln>
            <a:noFill/>
            <a:miter lim="800000"/>
          </a:ln>
          <a:effectLst/>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6C9E09F7-5675-4C87-9C5E-8F3ECD7D7F9F}"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endParaRPr>
          </a:p>
        </p:txBody>
      </p:sp>
    </p:spTree>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Lst>
  <p:transition/>
  <p:timing/>
  <p:txStyles>
    <p:titleStyle>
      <a:lvl1pPr marL="0" indent="0" algn="ctr" defTabSz="914400" rtl="0" eaLnBrk="0" fontAlgn="base" hangingPunct="0">
        <a:lnSpc>
          <a:spcPct val="100000"/>
        </a:lnSpc>
        <a:spcBef>
          <a:spcPct val="0"/>
        </a:spcBef>
        <a:spcAft>
          <a:spcPct val="0"/>
        </a:spcAft>
        <a:buClrTx/>
        <a:buSzTx/>
        <a:buFontTx/>
        <a:buNone/>
        <a:defRPr kumimoji="0" sz="4400" b="0" i="0" u="none" baseline="0">
          <a:solidFill>
            <a:srgbClr val="000000"/>
          </a:solidFill>
          <a:effectLst/>
          <a:latin typeface="Arial"/>
          <a:ea typeface="宋体" charset="-122"/>
          <a:cs typeface="+mj-cs"/>
        </a:defRPr>
      </a:lvl1pPr>
    </p:titleStyle>
    <p:bodyStyle>
      <a:lvl1pPr marL="342900" indent="-342900" algn="l" defTabSz="914400" rtl="0" eaLnBrk="0" fontAlgn="base" hangingPunct="0">
        <a:lnSpc>
          <a:spcPct val="100000"/>
        </a:lnSpc>
        <a:spcBef>
          <a:spcPct val="20000"/>
        </a:spcBef>
        <a:spcAft>
          <a:spcPct val="0"/>
        </a:spcAft>
        <a:buClrTx/>
        <a:buSzTx/>
        <a:buFontTx/>
        <a:buChar char="•"/>
        <a:defRPr kumimoji="0"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effectLst/>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title=""/>
        <p:cNvGrpSpPr/>
        <p:nvPr/>
      </p:nvGrpSpPr>
      <p:grpSpPr/>
      <p:sp>
        <p:nvSpPr>
          <p:cNvPr id="3074" name="未知" title=""/>
          <p:cNvSpPr/>
          <p:nvPr/>
        </p:nvSpPr>
        <p:spPr bwMode="auto">
          <a:xfrm rot="18420000">
            <a:off x="7777957" y="-15081"/>
            <a:ext cx="1162050" cy="2084387"/>
          </a:xfrm>
          <a:custGeom>
            <a:rect l="l" t="t"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75" name="Rectangle 3" title=""/>
          <p:cNvSpPr>
            <a:spLocks noGrp="1"/>
          </p:cNvSpPr>
          <p:nvPr>
            <p:ph type="title"/>
          </p:nvPr>
        </p:nvSpPr>
        <p:spPr>
          <a:xfrm>
            <a:off x="685800" y="152400"/>
            <a:ext cx="6870700" cy="1600200"/>
          </a:xfrm>
          <a:prstGeom prst="rect">
            <a:avLst/>
          </a:prstGeom>
          <a:noFill/>
          <a:ln>
            <a:noFill/>
            <a:miter lim="800000"/>
          </a:ln>
        </p:spPr>
        <p:txBody>
          <a:bodyPr anchor="b" anchorCtr="0"/>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rgbClr val="000000"/>
                </a:solidFill>
                <a:effectLst/>
                <a:latin typeface="Comic Sans MS" pitchFamily="66" charset="0"/>
                <a:ea typeface="宋体" charset="-122"/>
                <a:cs typeface="+mj-cs"/>
              </a:defRPr>
            </a:lvl1pPr>
          </a:lstStyle>
          <a:p>
            <a:pPr lvl="0"/>
            <a:r>
              <a:t>单击此处编辑母版标题样式</a:t>
            </a:r>
          </a:p>
        </p:txBody>
      </p:sp>
      <p:sp>
        <p:nvSpPr>
          <p:cNvPr id="3076" name="Rectangle 4" title=""/>
          <p:cNvSpPr>
            <a:spLocks noGrp="1"/>
          </p:cNvSpPr>
          <p:nvPr>
            <p:ph type="body" idx="1"/>
          </p:nvPr>
        </p:nvSpPr>
        <p:spPr>
          <a:xfrm>
            <a:off x="685800" y="1828800"/>
            <a:ext cx="7696200" cy="3657600"/>
          </a:xfrm>
          <a:prstGeom prst="rect">
            <a:avLst/>
          </a:prstGeom>
          <a:noFill/>
          <a:ln>
            <a:noFill/>
            <a:miter lim="800000"/>
          </a:ln>
        </p:spPr>
        <p:txBody>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r>
              <a:t>单击此处编辑母版文本样式</a:t>
            </a:r>
          </a:p>
          <a:p>
            <a:pPr lvl="1"/>
            <a:r>
              <a:t>第二级</a:t>
            </a:r>
          </a:p>
          <a:p>
            <a:pPr lvl="2"/>
            <a:r>
              <a:t>第三级</a:t>
            </a:r>
          </a:p>
          <a:p>
            <a:pPr lvl="3"/>
            <a:r>
              <a:t>第四级</a:t>
            </a:r>
          </a:p>
          <a:p>
            <a:pPr lvl="4"/>
            <a:r>
              <a:t>第五级</a:t>
            </a:r>
          </a:p>
        </p:txBody>
      </p:sp>
      <p:sp>
        <p:nvSpPr>
          <p:cNvPr id="3077" name="Rectangle 5" title=""/>
          <p:cNvSpPr>
            <a:spLocks noGrp="1"/>
          </p:cNvSpPr>
          <p:nvPr>
            <p:ph type="dt" sz="half" idx="2"/>
          </p:nvPr>
        </p:nvSpPr>
        <p:spPr bwMode="auto">
          <a:xfrm>
            <a:off x="1371600" y="6248400"/>
            <a:ext cx="19050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en-US" altLang="zh-CN" sz="1400">
              <a:latin typeface="Comic Sans MS" pitchFamily="66" charset="0"/>
            </a:endParaRPr>
          </a:p>
        </p:txBody>
      </p:sp>
      <p:sp>
        <p:nvSpPr>
          <p:cNvPr id="3078" name="Rectangle 6" title=""/>
          <p:cNvSpPr>
            <a:spLocks noGrp="1"/>
          </p:cNvSpPr>
          <p:nvPr>
            <p:ph type="ftr" sz="quarter" idx="3"/>
          </p:nvPr>
        </p:nvSpPr>
        <p:spPr bwMode="auto">
          <a:xfrm>
            <a:off x="3556000" y="6248400"/>
            <a:ext cx="2895600" cy="457200"/>
          </a:xfrm>
          <a:prstGeom prst="rect">
            <a:avLst/>
          </a:prstGeom>
          <a:noFill/>
          <a:ln>
            <a:noFill/>
            <a:miter lim="800000"/>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endParaRPr lang="en-US" altLang="zh-CN" sz="1400">
              <a:latin typeface="Comic Sans MS" pitchFamily="66" charset="0"/>
            </a:endParaRPr>
          </a:p>
        </p:txBody>
      </p:sp>
      <p:sp>
        <p:nvSpPr>
          <p:cNvPr id="3079" name="Rectangle 7"/>
          <p:cNvSpPr>
            <a:spLocks noGrp="1" noChangeArrowheads="1"/>
          </p:cNvSpPr>
          <p:nvPr>
            <p:ph type="sldNum" sz="quarter" idx="4"/>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noAutofit/>
          </a:bodyPr>
          <a:lstStyle>
            <a:defPPr>
              <a:defRPr lang="zh-CN"/>
            </a:defPPr>
            <a:lvl1pPr marL="0" indent="0" algn="r" defTabSz="914400" rtl="0" eaLnBrk="0" fontAlgn="base" hangingPunct="0">
              <a:lnSpc>
                <a:spcPct val="100000"/>
              </a:lnSpc>
              <a:spcBef>
                <a:spcPct val="0"/>
              </a:spcBef>
              <a:spcAft>
                <a:spcPct val="0"/>
              </a:spcAft>
              <a:buClrTx/>
              <a:buSzTx/>
              <a:buFontTx/>
              <a:buNone/>
              <a:defRPr kumimoji="0" lang="zh-CN" altLang="en-US" sz="1400" b="0" i="0" u="none" baseline="0">
                <a:solidFill>
                  <a:schemeClr val="tx1"/>
                </a:solidFill>
                <a:effectLst/>
                <a:latin typeface="+mn-lt"/>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r" defTabSz="914400" rtl="0" eaLnBrk="1" fontAlgn="base" latinLnBrk="0" hangingPunct="1">
              <a:lnSpc>
                <a:spcPct val="100000"/>
              </a:lnSpc>
              <a:spcBef>
                <a:spcPct val="0"/>
              </a:spcBef>
              <a:spcAft>
                <a:spcPct val="0"/>
              </a:spcAft>
              <a:buClrTx/>
              <a:buSzTx/>
              <a:buFontTx/>
              <a:buNone/>
            </a:pPr>
            <a:fld id="{5585B7C1-2BB8-4C03-8ACB-24274B1509AB}" type="slidenum">
              <a:rPr kumimoji="0" lang="zh-CN" altLang="en-US" sz="1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omic Sans MS" pitchFamily="66" charset="0"/>
              </a:rPr>
              <a:pPr marL="0" marR="0" lvl="0" indent="0" algn="r" defTabSz="914400" rtl="0" eaLnBrk="1" fontAlgn="base" latinLnBrk="0" hangingPunct="1">
                <a:lnSpc>
                  <a:spcPct val="100000"/>
                </a:lnSpc>
                <a:spcBef>
                  <a:spcPct val="0"/>
                </a:spcBef>
                <a:spcAft>
                  <a:spcPct val="0"/>
                </a:spcAft>
                <a:buClrTx/>
                <a:buSzTx/>
                <a:buFontTx/>
                <a:buNone/>
              </a:pPr>
              <a:t>*</a:t>
            </a:fld>
            <a:endParaRPr kumimoji="0" lang="en-US" altLang="zh-CN" sz="1400" b="0" i="0" u="none" strike="noStrike" kern="1200" cap="none" spc="0" normalizeH="0" baseline="0" noProof="0">
              <a:uLnTx/>
              <a:uFillTx/>
              <a:latin typeface="Comic Sans MS" pitchFamily="66" charset="0"/>
            </a:endParaRPr>
          </a:p>
        </p:txBody>
      </p:sp>
      <p:sp>
        <p:nvSpPr>
          <p:cNvPr id="3080" name="未知" title=""/>
          <p:cNvSpPr/>
          <p:nvPr/>
        </p:nvSpPr>
        <p:spPr bwMode="auto">
          <a:xfrm rot="18420000">
            <a:off x="7865269" y="24607"/>
            <a:ext cx="1165225" cy="2097087"/>
          </a:xfrm>
          <a:custGeom>
            <a:rect l="l" t="t"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81" name="未知" title=""/>
          <p:cNvSpPr/>
          <p:nvPr/>
        </p:nvSpPr>
        <p:spPr bwMode="auto">
          <a:xfrm rot="18420000">
            <a:off x="7831138" y="192088"/>
            <a:ext cx="1025525" cy="1571625"/>
          </a:xfrm>
          <a:custGeom>
            <a:rect l="l" t="t"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nvGrpSpPr>
          <p:cNvPr id="3082" name="Group 10" title=""/>
          <p:cNvGrpSpPr/>
          <p:nvPr/>
        </p:nvGrpSpPr>
        <p:grpSpPr>
          <a:xfrm>
            <a:off x="7938" y="5540375"/>
            <a:ext cx="1784350" cy="1246188"/>
            <a:chExt cx="1124" cy="785"/>
          </a:xfrm>
        </p:grpSpPr>
        <p:sp>
          <p:nvSpPr>
            <p:cNvPr id="3083" name="未知" title=""/>
            <p:cNvSpPr/>
            <p:nvPr/>
          </p:nvSpPr>
          <p:spPr bwMode="auto">
            <a:xfrm>
              <a:off x="19" y="15"/>
              <a:ext cx="1089" cy="649"/>
            </a:xfrm>
            <a:custGeom>
              <a:rect l="l" t="t"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84" name="未知" title=""/>
            <p:cNvSpPr/>
            <p:nvPr/>
          </p:nvSpPr>
          <p:spPr bwMode="auto">
            <a:xfrm>
              <a:off x="1017" y="92"/>
              <a:ext cx="71" cy="129"/>
            </a:xfrm>
            <a:custGeom>
              <a:rect l="l" t="t" r="r" b="b"/>
              <a:pathLst>
                <a:path w="143" h="258">
                  <a:moveTo>
                    <a:pt x="0" y="7"/>
                  </a:moveTo>
                  <a:lnTo>
                    <a:pt x="120" y="0"/>
                  </a:lnTo>
                  <a:lnTo>
                    <a:pt x="143" y="233"/>
                  </a:lnTo>
                  <a:lnTo>
                    <a:pt x="8" y="258"/>
                  </a:lnTo>
                  <a:lnTo>
                    <a:pt x="0" y="7"/>
                  </a:lnTo>
                  <a:lnTo>
                    <a:pt x="0" y="7"/>
                  </a:lnTo>
                  <a:close/>
                </a:path>
              </a:pathLst>
            </a:custGeom>
            <a:solidFill>
              <a:schemeClr val="accent1"/>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85" name="未知" title=""/>
            <p:cNvSpPr/>
            <p:nvPr/>
          </p:nvSpPr>
          <p:spPr bwMode="auto">
            <a:xfrm>
              <a:off x="15" y="284"/>
              <a:ext cx="792" cy="410"/>
            </a:xfrm>
            <a:custGeom>
              <a:rect l="l" t="t"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86" name="未知" title=""/>
            <p:cNvSpPr/>
            <p:nvPr/>
          </p:nvSpPr>
          <p:spPr bwMode="auto">
            <a:xfrm>
              <a:off x="124" y="318"/>
              <a:ext cx="525" cy="374"/>
            </a:xfrm>
            <a:custGeom>
              <a:rect l="l" t="t"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87" name="未知" title=""/>
            <p:cNvSpPr/>
            <p:nvPr/>
          </p:nvSpPr>
          <p:spPr bwMode="auto">
            <a:xfrm>
              <a:off x="480" y="42"/>
              <a:ext cx="135" cy="121"/>
            </a:xfrm>
            <a:custGeom>
              <a:rect l="l" t="t"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88" name="未知" title=""/>
            <p:cNvSpPr/>
            <p:nvPr/>
          </p:nvSpPr>
          <p:spPr bwMode="auto">
            <a:xfrm>
              <a:off x="636" y="673"/>
              <a:ext cx="76" cy="112"/>
            </a:xfrm>
            <a:custGeom>
              <a:rect l="l" t="t" r="r" b="b"/>
              <a:pathLst>
                <a:path w="152" h="224">
                  <a:moveTo>
                    <a:pt x="152" y="4"/>
                  </a:moveTo>
                  <a:lnTo>
                    <a:pt x="152" y="224"/>
                  </a:lnTo>
                  <a:lnTo>
                    <a:pt x="0" y="8"/>
                  </a:lnTo>
                  <a:lnTo>
                    <a:pt x="72" y="0"/>
                  </a:lnTo>
                  <a:lnTo>
                    <a:pt x="152" y="4"/>
                  </a:lnTo>
                  <a:lnTo>
                    <a:pt x="152" y="4"/>
                  </a:lnTo>
                  <a:close/>
                </a:path>
              </a:pathLst>
            </a:custGeom>
            <a:solidFill>
              <a:schemeClr val="hlink"/>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89" name="未知" title=""/>
            <p:cNvSpPr/>
            <p:nvPr/>
          </p:nvSpPr>
          <p:spPr bwMode="auto">
            <a:xfrm>
              <a:off x="499" y="117"/>
              <a:ext cx="193" cy="383"/>
            </a:xfrm>
            <a:custGeom>
              <a:rect l="l" t="t"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90" name="未知" title=""/>
            <p:cNvSpPr/>
            <p:nvPr/>
          </p:nvSpPr>
          <p:spPr bwMode="auto">
            <a:xfrm>
              <a:off x="663" y="100"/>
              <a:ext cx="364" cy="174"/>
            </a:xfrm>
            <a:custGeom>
              <a:rect l="l" t="t"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91" name="未知" title=""/>
            <p:cNvSpPr/>
            <p:nvPr/>
          </p:nvSpPr>
          <p:spPr bwMode="auto">
            <a:xfrm>
              <a:off x="342" y="203"/>
              <a:ext cx="156" cy="67"/>
            </a:xfrm>
            <a:custGeom>
              <a:rect l="l" t="t" r="r" b="b"/>
              <a:pathLst>
                <a:path w="312" h="135">
                  <a:moveTo>
                    <a:pt x="272" y="0"/>
                  </a:moveTo>
                  <a:lnTo>
                    <a:pt x="0" y="78"/>
                  </a:lnTo>
                  <a:lnTo>
                    <a:pt x="312" y="135"/>
                  </a:lnTo>
                  <a:lnTo>
                    <a:pt x="272" y="0"/>
                  </a:lnTo>
                  <a:lnTo>
                    <a:pt x="272" y="0"/>
                  </a:lnTo>
                  <a:close/>
                </a:path>
              </a:pathLst>
            </a:custGeom>
            <a:solidFill>
              <a:schemeClr val="accent1"/>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nvGrpSpPr>
            <p:cNvPr id="3092" name="Group 20" title=""/>
            <p:cNvGrpSpPr/>
            <p:nvPr/>
          </p:nvGrpSpPr>
          <p:grpSpPr>
            <a:xfrm>
              <a:off x="0" y="0"/>
              <a:ext cx="1124" cy="780"/>
              <a:chExt cx="1124" cy="780"/>
            </a:xfrm>
          </p:grpSpPr>
          <p:grpSp>
            <p:nvGrpSpPr>
              <p:cNvPr id="3093" name="Group 21" title=""/>
              <p:cNvGrpSpPr/>
              <p:nvPr/>
            </p:nvGrpSpPr>
            <p:grpSpPr>
              <a:xfrm>
                <a:off x="494" y="72"/>
                <a:ext cx="548" cy="708"/>
                <a:chExt cx="548" cy="708"/>
              </a:xfrm>
            </p:grpSpPr>
            <p:sp>
              <p:nvSpPr>
                <p:cNvPr id="3094" name="未知" title=""/>
                <p:cNvSpPr/>
                <p:nvPr/>
              </p:nvSpPr>
              <p:spPr bwMode="auto">
                <a:xfrm>
                  <a:off x="0" y="25"/>
                  <a:ext cx="157" cy="87"/>
                </a:xfrm>
                <a:custGeom>
                  <a:rect l="l" t="t"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95" name="未知" title=""/>
                <p:cNvSpPr/>
                <p:nvPr/>
              </p:nvSpPr>
              <p:spPr bwMode="auto">
                <a:xfrm>
                  <a:off x="137" y="575"/>
                  <a:ext cx="115" cy="133"/>
                </a:xfrm>
                <a:custGeom>
                  <a:rect l="l" t="t"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96" name="未知" title=""/>
                <p:cNvSpPr/>
                <p:nvPr/>
              </p:nvSpPr>
              <p:spPr bwMode="auto">
                <a:xfrm>
                  <a:off x="505" y="0"/>
                  <a:ext cx="43" cy="117"/>
                </a:xfrm>
                <a:custGeom>
                  <a:rect l="l" t="t"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sp>
            <p:nvSpPr>
              <p:cNvPr id="3097" name="未知" title=""/>
              <p:cNvSpPr/>
              <p:nvPr/>
            </p:nvSpPr>
            <p:spPr bwMode="auto">
              <a:xfrm>
                <a:off x="71" y="242"/>
                <a:ext cx="595" cy="250"/>
              </a:xfrm>
              <a:custGeom>
                <a:rect l="l" t="t" r="r" b="b"/>
                <a:pathLst>
                  <a:path w="1190" h="500">
                    <a:moveTo>
                      <a:pt x="100" y="0"/>
                    </a:moveTo>
                    <a:lnTo>
                      <a:pt x="1190" y="490"/>
                    </a:lnTo>
                    <a:lnTo>
                      <a:pt x="1076" y="500"/>
                    </a:lnTo>
                    <a:lnTo>
                      <a:pt x="0" y="27"/>
                    </a:lnTo>
                    <a:lnTo>
                      <a:pt x="100" y="0"/>
                    </a:lnTo>
                    <a:lnTo>
                      <a:pt x="100"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98" name="未知" title=""/>
              <p:cNvSpPr/>
              <p:nvPr/>
            </p:nvSpPr>
            <p:spPr bwMode="auto">
              <a:xfrm>
                <a:off x="255" y="396"/>
                <a:ext cx="244" cy="148"/>
              </a:xfrm>
              <a:custGeom>
                <a:rect l="l" t="t"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099" name="未知" title=""/>
              <p:cNvSpPr/>
              <p:nvPr/>
            </p:nvSpPr>
            <p:spPr bwMode="auto">
              <a:xfrm>
                <a:off x="560" y="190"/>
                <a:ext cx="107" cy="238"/>
              </a:xfrm>
              <a:custGeom>
                <a:rect l="l" t="t"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nvGrpSpPr>
              <p:cNvPr id="3100" name="Group 28" title=""/>
              <p:cNvGrpSpPr/>
              <p:nvPr/>
            </p:nvGrpSpPr>
            <p:grpSpPr>
              <a:xfrm>
                <a:off x="0" y="0"/>
                <a:ext cx="1124" cy="678"/>
                <a:chExt cx="1124" cy="678"/>
              </a:xfrm>
            </p:grpSpPr>
            <p:sp>
              <p:nvSpPr>
                <p:cNvPr id="3101" name="未知" title=""/>
                <p:cNvSpPr/>
                <p:nvPr/>
              </p:nvSpPr>
              <p:spPr bwMode="auto">
                <a:xfrm>
                  <a:off x="664" y="558"/>
                  <a:ext cx="75" cy="87"/>
                </a:xfrm>
                <a:custGeom>
                  <a:rect l="l" t="t"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02" name="未知" title=""/>
                <p:cNvSpPr/>
                <p:nvPr/>
              </p:nvSpPr>
              <p:spPr bwMode="auto">
                <a:xfrm>
                  <a:off x="0" y="238"/>
                  <a:ext cx="842" cy="440"/>
                </a:xfrm>
                <a:custGeom>
                  <a:rect l="l" t="t"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03" name="未知" title=""/>
                <p:cNvSpPr/>
                <p:nvPr/>
              </p:nvSpPr>
              <p:spPr bwMode="auto">
                <a:xfrm>
                  <a:off x="101" y="280"/>
                  <a:ext cx="80" cy="167"/>
                </a:xfrm>
                <a:custGeom>
                  <a:rect l="l" t="t"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04" name="未知" title=""/>
                <p:cNvSpPr/>
                <p:nvPr/>
              </p:nvSpPr>
              <p:spPr bwMode="auto">
                <a:xfrm>
                  <a:off x="444" y="0"/>
                  <a:ext cx="322" cy="594"/>
                </a:xfrm>
                <a:custGeom>
                  <a:rect l="l" t="t"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05" name="未知" title=""/>
                <p:cNvSpPr/>
                <p:nvPr/>
              </p:nvSpPr>
              <p:spPr bwMode="auto">
                <a:xfrm>
                  <a:off x="573" y="160"/>
                  <a:ext cx="96" cy="252"/>
                </a:xfrm>
                <a:custGeom>
                  <a:rect l="l" t="t" r="r" b="b"/>
                  <a:pathLst>
                    <a:path w="192" h="502">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06" name="未知" title=""/>
                <p:cNvSpPr/>
                <p:nvPr/>
              </p:nvSpPr>
              <p:spPr bwMode="auto">
                <a:xfrm>
                  <a:off x="323" y="140"/>
                  <a:ext cx="195" cy="135"/>
                </a:xfrm>
                <a:custGeom>
                  <a:rect l="l" t="t"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07" name="未知" title=""/>
                <p:cNvSpPr/>
                <p:nvPr/>
              </p:nvSpPr>
              <p:spPr bwMode="auto">
                <a:xfrm>
                  <a:off x="653" y="48"/>
                  <a:ext cx="471" cy="212"/>
                </a:xfrm>
                <a:custGeom>
                  <a:rect l="l" t="t" r="r" b="b"/>
                  <a:pathLst>
                    <a:path w="941" h="422">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08" name="未知" title=""/>
                <p:cNvSpPr/>
                <p:nvPr/>
              </p:nvSpPr>
              <p:spPr bwMode="auto">
                <a:xfrm>
                  <a:off x="712" y="116"/>
                  <a:ext cx="245" cy="86"/>
                </a:xfrm>
                <a:custGeom>
                  <a:rect l="l" t="t"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grpSp>
      </p:grpSp>
      <p:grpSp>
        <p:nvGrpSpPr>
          <p:cNvPr id="3109" name="Group 37" title=""/>
          <p:cNvGrpSpPr/>
          <p:nvPr/>
        </p:nvGrpSpPr>
        <p:grpSpPr>
          <a:xfrm>
            <a:off x="8680450" y="2116138"/>
            <a:ext cx="385763" cy="4308475"/>
            <a:chExt cx="243" cy="2714"/>
          </a:xfrm>
        </p:grpSpPr>
        <p:sp>
          <p:nvSpPr>
            <p:cNvPr id="3110" name="未知" title=""/>
            <p:cNvSpPr/>
            <p:nvPr/>
          </p:nvSpPr>
          <p:spPr bwMode="auto">
            <a:xfrm flipH="1">
              <a:off x="0" y="1287"/>
              <a:ext cx="205" cy="1427"/>
            </a:xfrm>
            <a:custGeom>
              <a:rect l="l" t="t" r="r" b="b"/>
              <a:pathLst>
                <a:path w="772" h="3265">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11" name="未知" title=""/>
            <p:cNvSpPr/>
            <p:nvPr/>
          </p:nvSpPr>
          <p:spPr bwMode="auto">
            <a:xfrm flipH="1">
              <a:off x="38" y="0"/>
              <a:ext cx="205" cy="1633"/>
            </a:xfrm>
            <a:custGeom>
              <a:rect l="l" t="t" r="r" b="b"/>
              <a:pathLst>
                <a:path w="772" h="3265">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grpSp>
        <p:nvGrpSpPr>
          <p:cNvPr id="3112" name="Group 40" title=""/>
          <p:cNvGrpSpPr/>
          <p:nvPr/>
        </p:nvGrpSpPr>
        <p:grpSpPr>
          <a:xfrm>
            <a:off x="7318375" y="90488"/>
            <a:ext cx="2133600" cy="1911350"/>
            <a:chExt cx="1344" cy="1204"/>
          </a:xfrm>
        </p:grpSpPr>
        <p:grpSp>
          <p:nvGrpSpPr>
            <p:cNvPr id="3113" name="Group 41" title=""/>
            <p:cNvGrpSpPr/>
            <p:nvPr/>
          </p:nvGrpSpPr>
          <p:grpSpPr>
            <a:xfrm>
              <a:off x="0" y="0"/>
              <a:ext cx="1344" cy="1204"/>
              <a:chExt cx="1344" cy="1204"/>
            </a:xfrm>
          </p:grpSpPr>
          <p:sp>
            <p:nvSpPr>
              <p:cNvPr id="3114" name="未知" title=""/>
              <p:cNvSpPr/>
              <p:nvPr/>
            </p:nvSpPr>
            <p:spPr bwMode="auto">
              <a:xfrm rot="18420000">
                <a:off x="820" y="1029"/>
                <a:ext cx="62" cy="288"/>
              </a:xfrm>
              <a:custGeom>
                <a:rect l="l" t="t" r="r" b="b"/>
                <a:pathLst>
                  <a:path w="245" h="805">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nvGrpSpPr>
              <p:cNvPr id="3115" name="Group 43" title=""/>
              <p:cNvGrpSpPr/>
              <p:nvPr/>
            </p:nvGrpSpPr>
            <p:grpSpPr>
              <a:xfrm>
                <a:off x="0" y="0"/>
                <a:ext cx="1344" cy="985"/>
                <a:chExt cx="1344" cy="985"/>
              </a:xfrm>
            </p:grpSpPr>
            <p:sp>
              <p:nvSpPr>
                <p:cNvPr id="3116" name="未知" title=""/>
                <p:cNvSpPr/>
                <p:nvPr/>
              </p:nvSpPr>
              <p:spPr bwMode="auto">
                <a:xfrm rot="18420000">
                  <a:off x="354" y="14"/>
                  <a:ext cx="153" cy="125"/>
                </a:xfrm>
                <a:custGeom>
                  <a:rect l="l" t="t"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17" name="未知" title=""/>
                <p:cNvSpPr/>
                <p:nvPr/>
              </p:nvSpPr>
              <p:spPr bwMode="auto">
                <a:xfrm rot="18420000">
                  <a:off x="436" y="274"/>
                  <a:ext cx="269" cy="438"/>
                </a:xfrm>
                <a:custGeom>
                  <a:rect l="l" t="t"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18" name="未知" title=""/>
                <p:cNvSpPr/>
                <p:nvPr/>
              </p:nvSpPr>
              <p:spPr bwMode="auto">
                <a:xfrm rot="18420000">
                  <a:off x="246" y="124"/>
                  <a:ext cx="505" cy="898"/>
                </a:xfrm>
                <a:custGeom>
                  <a:rect l="l" t="t" r="r" b="b"/>
                  <a:pathLst>
                    <a:path w="2002" h="2521">
                      <a:moveTo>
                        <a:pt x="1941" y="0"/>
                      </a:moveTo>
                      <a:lnTo>
                        <a:pt x="0" y="2521"/>
                      </a:lnTo>
                      <a:lnTo>
                        <a:pt x="192" y="2450"/>
                      </a:lnTo>
                      <a:lnTo>
                        <a:pt x="2002" y="61"/>
                      </a:lnTo>
                      <a:lnTo>
                        <a:pt x="1941" y="0"/>
                      </a:lnTo>
                      <a:lnTo>
                        <a:pt x="1941" y="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19" name="未知" title=""/>
                <p:cNvSpPr/>
                <p:nvPr/>
              </p:nvSpPr>
              <p:spPr bwMode="auto">
                <a:xfrm rot="18420000">
                  <a:off x="293" y="-76"/>
                  <a:ext cx="758" cy="1344"/>
                </a:xfrm>
                <a:custGeom>
                  <a:rect l="l" t="t" r="r" b="b"/>
                  <a:pathLst>
                    <a:path w="3007" h="3770">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20" name="未知" title=""/>
                <p:cNvSpPr/>
                <p:nvPr/>
              </p:nvSpPr>
              <p:spPr bwMode="auto">
                <a:xfrm rot="18420000">
                  <a:off x="684" y="838"/>
                  <a:ext cx="169" cy="122"/>
                </a:xfrm>
                <a:custGeom>
                  <a:rect l="l" t="t"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21" name="未知" title=""/>
                <p:cNvSpPr/>
                <p:nvPr/>
              </p:nvSpPr>
              <p:spPr bwMode="auto">
                <a:xfrm rot="18420000">
                  <a:off x="641" y="747"/>
                  <a:ext cx="181" cy="144"/>
                </a:xfrm>
                <a:custGeom>
                  <a:rect l="l" t="t" r="r" b="b"/>
                  <a:pathLst>
                    <a:path w="716" h="402">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22" name="未知" title=""/>
                <p:cNvSpPr/>
                <p:nvPr/>
              </p:nvSpPr>
              <p:spPr bwMode="auto">
                <a:xfrm rot="18420000">
                  <a:off x="373" y="151"/>
                  <a:ext cx="181" cy="147"/>
                </a:xfrm>
                <a:custGeom>
                  <a:rect l="l" t="t"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sp>
              <p:nvSpPr>
                <p:cNvPr id="3123" name="未知" title=""/>
                <p:cNvSpPr/>
                <p:nvPr/>
              </p:nvSpPr>
              <p:spPr bwMode="auto">
                <a:xfrm rot="18420000">
                  <a:off x="335" y="83"/>
                  <a:ext cx="179" cy="138"/>
                </a:xfrm>
                <a:custGeom>
                  <a:rect l="l" t="t"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a:noFill/>
                  <a:roun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p:txBody>
            </p:sp>
          </p:grpSp>
        </p:grpSp>
        <p:cxnSp>
          <p:nvCxnSpPr>
            <p:cNvPr id="3124" name="Line 52" title=""/>
            <p:cNvCxnSpPr/>
            <p:nvPr/>
          </p:nvCxnSpPr>
          <p:spPr>
            <a:xfrm>
              <a:off x="260" y="27"/>
              <a:ext cx="42" cy="96"/>
            </a:xfrm>
            <a:prstGeom prst="line">
              <a:avLst/>
            </a:prstGeom>
            <a:noFill/>
            <a:ln w="38100">
              <a:solidFill>
                <a:schemeClr val="accent2"/>
              </a:solidFill>
              <a:miter lim="800000"/>
            </a:ln>
            <a:effectLst/>
          </p:spPr>
        </p:cxnSp>
      </p:grpSp>
    </p:spTree>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Lst>
  <p:transition/>
  <p:timing/>
  <p:txStyles>
    <p:titleStyle>
      <a:lvl1pPr marL="0" indent="0" algn="ctr" defTabSz="914400" rtl="0" eaLnBrk="0" fontAlgn="base" hangingPunct="0">
        <a:lnSpc>
          <a:spcPct val="100000"/>
        </a:lnSpc>
        <a:spcBef>
          <a:spcPct val="0"/>
        </a:spcBef>
        <a:spcAft>
          <a:spcPct val="0"/>
        </a:spcAft>
        <a:buClrTx/>
        <a:buSzTx/>
        <a:buFontTx/>
        <a:buNone/>
        <a:defRPr kumimoji="0" sz="4400" b="0" i="0" u="none" baseline="0">
          <a:solidFill>
            <a:srgbClr val="000000"/>
          </a:solidFill>
          <a:effectLst/>
          <a:latin typeface="Comic Sans MS" pitchFamily="66" charset="0"/>
          <a:ea typeface="宋体" charset="-122"/>
          <a:cs typeface="+mj-cs"/>
        </a:defRPr>
      </a:lvl1pPr>
    </p:titleStyle>
    <p:bodyStyle>
      <a:lvl1pPr marL="342900" indent="-342900" algn="l" defTabSz="914400" rtl="0" eaLnBrk="0" fontAlgn="base" hangingPunct="0">
        <a:lnSpc>
          <a:spcPct val="100000"/>
        </a:lnSpc>
        <a:spcBef>
          <a:spcPct val="20000"/>
        </a:spcBef>
        <a:spcAft>
          <a:spcPct val="0"/>
        </a:spcAft>
        <a:buClrTx/>
        <a:buSzTx/>
        <a:buFontTx/>
        <a:buChar char="•"/>
        <a:defRPr kumimoji="0"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effectLst/>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900" b="0" i="0" u="none" kern="1200" baseline="0">
                <a:solidFill>
                  <a:schemeClr val="tx1">
                    <a:tint val="75000"/>
                  </a:schemeClr>
                </a:solidFill>
                <a:effectLst/>
                <a:latin typeface="+mn-lt"/>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726F77DD-9686-4213-ABB7-65B7DADD459E}" type="datetimeFigureOut">
              <a:rPr lang="zh-CN" altLang="en-US" smtClean="0"/>
              <a:t>2021/4/10</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defPPr>
              <a:defRPr lang="zh-CN"/>
            </a:defPPr>
            <a:lvl1pPr marL="0" indent="0" algn="ctr" defTabSz="685800" rtl="0" eaLnBrk="1" fontAlgn="base" latinLnBrk="0" hangingPunct="1">
              <a:lnSpc>
                <a:spcPct val="100000"/>
              </a:lnSpc>
              <a:spcBef>
                <a:spcPct val="0"/>
              </a:spcBef>
              <a:spcAft>
                <a:spcPct val="0"/>
              </a:spcAft>
              <a:buClrTx/>
              <a:buSzTx/>
              <a:buFontTx/>
              <a:buNone/>
              <a:defRPr kumimoji="0" sz="900" b="0" i="0" u="none" kern="1200" baseline="0">
                <a:solidFill>
                  <a:schemeClr val="tx1">
                    <a:tint val="75000"/>
                  </a:schemeClr>
                </a:solidFill>
                <a:effectLst/>
                <a:latin typeface="+mn-lt"/>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defPPr>
              <a:defRPr lang="zh-CN"/>
            </a:defPPr>
            <a:lvl1pPr marL="0" indent="0" algn="r" defTabSz="685800" rtl="0" eaLnBrk="1" fontAlgn="base" latinLnBrk="0" hangingPunct="1">
              <a:lnSpc>
                <a:spcPct val="100000"/>
              </a:lnSpc>
              <a:spcBef>
                <a:spcPct val="0"/>
              </a:spcBef>
              <a:spcAft>
                <a:spcPct val="0"/>
              </a:spcAft>
              <a:buClrTx/>
              <a:buSzTx/>
              <a:buFontTx/>
              <a:buNone/>
              <a:defRPr kumimoji="0" sz="900" b="0" i="0" u="none" kern="1200" baseline="0">
                <a:solidFill>
                  <a:schemeClr val="tx1">
                    <a:tint val="75000"/>
                  </a:schemeClr>
                </a:solidFill>
                <a:effectLst/>
                <a:latin typeface="+mn-lt"/>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F51F6024-15B8-40B6-8059-2B67DCB7BB6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97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ransition/>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gif" /><Relationship Id="rId3" Type="http://schemas.openxmlformats.org/officeDocument/2006/relationships/slide" Target="slide2.xml" TargetMode="Interna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image" Target="../media/image8.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4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slide" Target="slide6.xml" TargetMode="Internal" /><Relationship Id="rId3"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image" Target="../media/image10.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image" Target="../media/image11.gif" /><Relationship Id="rId3" Type="http://schemas.openxmlformats.org/officeDocument/2006/relationships/image" Target="../media/image12.gif" /><Relationship Id="rId4" Type="http://schemas.openxmlformats.org/officeDocument/2006/relationships/slide" Target="slide8.xml" TargetMode="Internal" /><Relationship Id="rId5"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4.gif" /><Relationship Id="rId4" Type="http://schemas.openxmlformats.org/officeDocument/2006/relationships/slide" Target="slide22.xml" TargetMode="Interna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image" Target="../media/image8.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image" Target="../media/image8.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45.xml" /><Relationship Id="rId2" Type="http://schemas.openxmlformats.org/officeDocument/2006/relationships/image" Target="../media/image15.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45.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7115122060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title=""/>
        <p:cNvGrpSpPr/>
        <p:nvPr/>
      </p:nvGrpSpPr>
      <p:grpSpPr>
        <a:xfrm>
          <a:off x="0" y="0"/>
          <a:ext cx="0" cy="0"/>
        </a:xfrm>
      </p:grpSpPr>
      <p:sp>
        <p:nvSpPr>
          <p:cNvPr id="17410" name="Rectangle 2"/>
          <p:cNvSpPr>
            <a:spLocks noGrp="1" noChangeArrowheads="1"/>
          </p:cNvSpPr>
          <p:nvPr>
            <p:ph type="ctrTitle"/>
          </p:nvPr>
        </p:nvSpPr>
        <p:spPr>
          <a:xfrm>
            <a:off x="755650" y="1412875"/>
            <a:ext cx="7772400" cy="1470025"/>
          </a:xfrm>
          <a:prstGeom prst="rect">
            <a:avLst/>
          </a:prstGeom>
          <a:noFill/>
          <a:ln w="9525" cap="flat" cmpd="sng" algn="ctr">
            <a:noFill/>
            <a:prstDash val="solid"/>
            <a:miter lim="800000"/>
            <a:headEnd type="none" w="med" len="med"/>
            <a:tailEnd type="none" w="med" len="med"/>
          </a:ln>
        </p:spPr>
        <p:txBody>
          <a:bodyPr vert="horz" wrap="square" lIns="91440" tIns="45720" rIns="91440" bIns="45720" numCol="1" anchor="ctr" anchorCtr="0" compatLnSpc="1">
            <a:prstTxWarp prst="textNoShape">
              <a:avLst/>
            </a:prstTxWarp>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effectLst/>
                <a:latin typeface="Arial"/>
                <a:ea typeface="宋体" charset="-122"/>
              </a:defRPr>
            </a:lvl1pPr>
          </a:lstStyle>
          <a:p>
            <a:pPr marL="0" marR="0" lvl="0" indent="0" algn="ctr" defTabSz="914400" rtl="0" eaLnBrk="1" fontAlgn="base" latinLnBrk="0" hangingPunct="0">
              <a:lnSpc>
                <a:spcPct val="100000"/>
              </a:lnSpc>
              <a:spcBef>
                <a:spcPct val="0"/>
              </a:spcBef>
              <a:spcAft>
                <a:spcPct val="0"/>
              </a:spcAft>
              <a:buClrTx/>
              <a:buSzTx/>
              <a:buFontTx/>
              <a:buNone/>
            </a:pPr>
            <a:r>
              <a:rPr kumimoji="0" lang="zh-CN" altLang="en-US" sz="11500" b="1" i="0" u="none" strike="noStrike" kern="1200" cap="none" spc="0" normalizeH="0" baseline="0" noProof="0">
                <a:ln w="9525" cap="flat" cmpd="sng" algn="ctr">
                  <a:noFill/>
                  <a:prstDash val="solid"/>
                  <a:round/>
                  <a:headEnd type="none" w="med" len="med"/>
                  <a:tailEnd type="none" w="med" len="med"/>
                </a:ln>
                <a:solidFill>
                  <a:schemeClr val="accent2"/>
                </a:solidFill>
                <a:effectLst>
                  <a:outerShdw blurRad="38100" dist="38100" dir="2700000" algn="tl">
                    <a:srgbClr val="000000">
                      <a:alpha val="43137"/>
                    </a:srgbClr>
                  </a:outerShdw>
                </a:effectLst>
                <a:uLnTx/>
                <a:uFillTx/>
                <a:ea typeface="微软雅黑" panose="020b0503020204020204" pitchFamily="34" charset="-122"/>
              </a:rPr>
              <a:t>桃花心木</a:t>
            </a:r>
            <a:br>
              <a:rPr kumimoji="0" lang="en-US" altLang="zh-CN" sz="11500" b="1" i="0" u="none" strike="noStrike" kern="1200" cap="none" spc="0" normalizeH="0" baseline="0" noProof="0">
                <a:ln w="9525" cap="flat" cmpd="sng" algn="ctr">
                  <a:noFill/>
                  <a:prstDash val="solid"/>
                  <a:round/>
                  <a:headEnd type="none" w="med" len="med"/>
                  <a:tailEnd type="none" w="med" len="med"/>
                </a:ln>
                <a:solidFill>
                  <a:schemeClr val="accent2"/>
                </a:solidFill>
                <a:effectLst>
                  <a:outerShdw blurRad="38100" dist="38100" dir="2700000" algn="tl">
                    <a:srgbClr val="000000">
                      <a:alpha val="43137"/>
                    </a:srgbClr>
                  </a:outerShdw>
                </a:effectLst>
                <a:uLnTx/>
                <a:uFillTx/>
                <a:ea typeface="微软雅黑" panose="020b0503020204020204" pitchFamily="34" charset="-122"/>
              </a:rPr>
            </a:br>
            <a:r>
              <a:rPr kumimoji="0" lang="en-US" altLang="zh-CN" sz="4800" b="1" i="0" u="none" strike="noStrike" kern="1200" cap="none" spc="0" normalizeH="0" baseline="0" noProof="0">
                <a:ln w="9525" cap="flat" cmpd="sng" algn="ctr">
                  <a:noFill/>
                  <a:prstDash val="solid"/>
                  <a:round/>
                  <a:headEnd type="none" w="med" len="med"/>
                  <a:tailEnd type="none" w="med" len="med"/>
                </a:ln>
                <a:solidFill>
                  <a:schemeClr val="accent2"/>
                </a:solidFill>
                <a:effectLst>
                  <a:outerShdw blurRad="38100" dist="38100" dir="2700000" algn="tl">
                    <a:srgbClr val="000000">
                      <a:alpha val="43137"/>
                    </a:srgbClr>
                  </a:outerShdw>
                </a:effectLst>
                <a:uLnTx/>
                <a:uFillTx/>
                <a:ea typeface="微软雅黑" panose="020b0503020204020204" pitchFamily="34" charset="-122"/>
              </a:rPr>
              <a:t>【</a:t>
            </a:r>
            <a:r>
              <a:rPr kumimoji="0" lang="zh-CN" altLang="en-US" sz="4800" b="1" i="0" u="none" strike="noStrike" kern="1200" cap="none" spc="0" normalizeH="0" baseline="0" noProof="0">
                <a:ln w="9525" cap="flat" cmpd="sng" algn="ctr">
                  <a:noFill/>
                  <a:prstDash val="solid"/>
                  <a:round/>
                  <a:headEnd type="none" w="med" len="med"/>
                  <a:tailEnd type="none" w="med" len="med"/>
                </a:ln>
                <a:solidFill>
                  <a:schemeClr val="accent2"/>
                </a:solidFill>
                <a:effectLst>
                  <a:outerShdw blurRad="38100" dist="38100" dir="2700000" algn="tl">
                    <a:srgbClr val="000000">
                      <a:alpha val="43137"/>
                    </a:srgbClr>
                  </a:outerShdw>
                </a:effectLst>
                <a:uLnTx/>
                <a:uFillTx/>
                <a:ea typeface="微软雅黑" panose="020b0503020204020204" pitchFamily="34" charset="-122"/>
              </a:rPr>
              <a:t>林清玄</a:t>
            </a:r>
            <a:r>
              <a:rPr kumimoji="0" lang="en-US" altLang="zh-CN" sz="4800" b="1" i="0" u="none" strike="noStrike" kern="1200" cap="none" spc="0" normalizeH="0" baseline="0" noProof="0">
                <a:ln w="9525" cap="flat" cmpd="sng" algn="ctr">
                  <a:noFill/>
                  <a:prstDash val="solid"/>
                  <a:round/>
                  <a:headEnd type="none" w="med" len="med"/>
                  <a:tailEnd type="none" w="med" len="med"/>
                </a:ln>
                <a:solidFill>
                  <a:schemeClr val="accent2"/>
                </a:solidFill>
                <a:effectLst>
                  <a:outerShdw blurRad="38100" dist="38100" dir="2700000" algn="tl">
                    <a:srgbClr val="000000">
                      <a:alpha val="43137"/>
                    </a:srgbClr>
                  </a:outerShdw>
                </a:effectLst>
                <a:uLnTx/>
                <a:uFillTx/>
                <a:ea typeface="微软雅黑" panose="020b0503020204020204" pitchFamily="34" charset="-122"/>
              </a:rPr>
              <a:t>】</a:t>
            </a:r>
            <a:endParaRPr kumimoji="0" lang="en-US" altLang="zh-CN" sz="6000" b="1" i="0" u="none" strike="noStrike" kern="1200" cap="none" spc="0" normalizeH="0" baseline="0" noProof="0">
              <a:solidFill>
                <a:schemeClr val="accent2"/>
              </a:solidFill>
              <a:effectLst>
                <a:outerShdw blurRad="38100" dist="38100" dir="2700000" algn="tl">
                  <a:srgbClr val="000000">
                    <a:alpha val="43137"/>
                  </a:srgbClr>
                </a:outerShdw>
              </a:effectLst>
              <a:uLnTx/>
              <a:uFillTx/>
              <a:ea typeface="微软雅黑" panose="020b0503020204020204" pitchFamily="34" charset="-122"/>
            </a:endParaRPr>
          </a:p>
        </p:txBody>
      </p:sp>
      <p:sp>
        <p:nvSpPr>
          <p:cNvPr id="17411" name="矩形 7"/>
          <p:cNvSpPr/>
          <p:nvPr/>
        </p:nvSpPr>
        <p:spPr>
          <a:xfrm>
            <a:off x="2411760" y="5877272"/>
            <a:ext cx="184709" cy="424883"/>
          </a:xfrm>
          <a:prstGeom prst="rect">
            <a:avLst/>
          </a:prstGeom>
          <a:noFill/>
          <a:ln w="9525" cap="flat" cmpd="sng" algn="ctr">
            <a:noFill/>
            <a:prstDash val="solid"/>
            <a:round/>
            <a:headEnd type="none" w="med" len="med"/>
            <a:tailEnd type="none" w="med" len="med"/>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a:pPr marL="342900" marR="0" lvl="0" indent="-342900" algn="l" defTabSz="914400" rtl="0" eaLnBrk="1" fontAlgn="base" latinLnBrk="0" hangingPunct="1">
              <a:lnSpc>
                <a:spcPct val="110000"/>
              </a:lnSpc>
              <a:spcBef>
                <a:spcPct val="0"/>
              </a:spcBef>
              <a:spcAft>
                <a:spcPct val="0"/>
              </a:spcAft>
              <a:buClrTx/>
              <a:buSzTx/>
              <a:buFontTx/>
              <a:buNone/>
            </a:pPr>
            <a:endParaRPr kumimoji="0" lang="en-US" altLang="zh-CN" sz="2000" b="0" i="0" u="none" strike="noStrike" kern="0" cap="none" spc="0" normalizeH="0" baseline="0" noProof="0">
              <a:ln>
                <a:noFill/>
              </a:ln>
              <a:solidFill>
                <a:srgbClr val="000000"/>
              </a:solidFill>
              <a:uLnTx/>
              <a:uFillTx/>
              <a:latin typeface="微软雅黑" pitchFamily="34" charset="-122"/>
              <a:ea typeface="微软雅黑" panose="020b0503020204020204" pitchFamily="34" charset="-122"/>
              <a:cs typeface="+mn-cs"/>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rgbClr val="CCFFCC"/>
        </a:solidFill>
      </p:bgPr>
    </p:bg>
    <p:spTree>
      <p:nvGrpSpPr>
        <p:cNvPr id="1" name="" title=""/>
        <p:cNvGrpSpPr/>
        <p:nvPr/>
      </p:nvGrpSpPr>
      <p:grpSpPr>
        <a:xfrm>
          <a:off x="0" y="0"/>
          <a:ext cx="0" cy="0"/>
        </a:xfrm>
      </p:grpSpPr>
      <p:sp>
        <p:nvSpPr>
          <p:cNvPr id="18434" name="Text Box 2" title=""/>
          <p:cNvSpPr txBox="1"/>
          <p:nvPr/>
        </p:nvSpPr>
        <p:spPr>
          <a:xfrm>
            <a:off x="611188" y="476250"/>
            <a:ext cx="7705725" cy="2592388"/>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30000"/>
              </a:lnSpc>
              <a:spcBef>
                <a:spcPct val="50000"/>
              </a:spcBef>
              <a:spcAft>
                <a:spcPct val="0"/>
              </a:spcAft>
              <a:buClrTx/>
              <a:buSzTx/>
              <a:buFontTx/>
              <a:buNone/>
            </a:pPr>
            <a:r>
              <a:rPr kumimoji="0" lang="zh-CN" altLang="en-US" sz="1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林清玄，台湾作家。先后出版的</a:t>
            </a:r>
            <a:r>
              <a:rPr kumimoji="0" lang="en-US" altLang="zh-CN" sz="1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138</a:t>
            </a:r>
            <a:r>
              <a:rPr kumimoji="0" lang="zh-CN" altLang="en-US" sz="1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本著作，本本畅销，在华人阅读圈尤其是青少年中赢得了“世纪末最清明的文章，人世间最美妙的声音”的美誉。</a:t>
            </a:r>
            <a:r>
              <a:rPr kumimoji="0" lang="zh-CN" altLang="en-US" sz="1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恬淡自然，蕴涵佛理，是林清玄散文的最大特色</a:t>
            </a:r>
            <a:r>
              <a:rPr kumimoji="0" lang="en-US" altLang="zh-CN" sz="1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a:t>
            </a:r>
            <a:r>
              <a:rPr kumimoji="0" lang="zh-CN" altLang="en-US" sz="1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读林清玄会让我们看清很多事情，会让我们变得坦然。他的文字有种淡淡的香，看完之后会有感恩与善良的感觉。林清玄的书，小故事里有大智慧，平淡而隽永，值得一遍遍的去回味，轻松自然，平凡的人，平凡的事，在最细腻的内心感觉中把你打动。</a:t>
            </a:r>
            <a:endParaRPr kumimoji="0" lang="zh-CN" altLang="en-US" sz="1800" b="0" i="0" u="none" strike="noStrike" kern="1200" cap="none" spc="0" normalizeH="0" baseline="0" noProof="0">
              <a:uLnTx/>
              <a:uFillTx/>
            </a:endParaRPr>
          </a:p>
        </p:txBody>
      </p:sp>
      <p:pic>
        <p:nvPicPr>
          <p:cNvPr id="18435" name="Picture 3" descr="gif016" title="">
            <a:hlinkClick r:id="rId3" action="ppaction://hlinksldjump?num=2"/>
          </p:cNvPr>
          <p:cNvPicPr>
            <a:picLocks noChangeAspect="1"/>
          </p:cNvPicPr>
          <p:nvPr/>
        </p:nvPicPr>
        <p:blipFill>
          <a:blip r:embed="rId2"/>
          <a:stretch>
            <a:fillRect/>
          </a:stretch>
        </p:blipFill>
        <p:spPr>
          <a:xfrm>
            <a:off x="7956550" y="5661025"/>
            <a:ext cx="863600" cy="863600"/>
          </a:xfrm>
          <a:prstGeom prst="rect">
            <a:avLst/>
          </a:prstGeom>
          <a:noFill/>
          <a:ln>
            <a:noFill/>
            <a:miter lim="800000"/>
          </a:ln>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19458" name="矩形 7" title=""/>
          <p:cNvSpPr/>
          <p:nvPr/>
        </p:nvSpPr>
        <p:spPr>
          <a:xfrm>
            <a:off x="4787900" y="836613"/>
            <a:ext cx="661988" cy="320675"/>
          </a:xfrm>
          <a:prstGeom prst="rect">
            <a:avLst/>
          </a:prstGeom>
          <a:noFill/>
          <a:ln cap="flat">
            <a:noFill/>
            <a:prstDash val="solid"/>
            <a:round/>
            <a:headEnd type="none" w="med" len="med"/>
            <a:tailEnd type="none" w="med" len="med"/>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0"/>
            <a:r>
              <a:rPr lang="en-US" altLang="zh-CN" sz="100">
                <a:solidFill>
                  <a:srgbClr val="FFFFFF"/>
                </a:solidFill>
              </a:rPr>
              <a:t>      </a:t>
            </a:r>
            <a:endParaRPr lang="en-US" altLang="zh-CN" sz="100">
              <a:solidFill>
                <a:srgbClr val="FFFFFF"/>
              </a:solidFill>
            </a:endParaRPr>
          </a:p>
          <a:p>
            <a:pPr marL="0" lvl="0" indent="0" eaLnBrk="1" hangingPunct="0"/>
            <a:r>
              <a:rPr lang="en-US" altLang="zh-CN" sz="100">
                <a:solidFill>
                  <a:srgbClr val="FFFFFF"/>
                </a:solidFill>
              </a:rPr>
              <a:t>           </a:t>
            </a:r>
            <a:endParaRPr lang="en-US" altLang="zh-CN" sz="100">
              <a:solidFill>
                <a:srgbClr val="FFFFFF"/>
              </a:solidFill>
            </a:endParaRPr>
          </a:p>
          <a:p>
            <a:pPr marL="0" lvl="0" indent="0" eaLnBrk="1" hangingPunct="0"/>
            <a:r>
              <a:rPr lang="en-US" altLang="zh-CN" sz="100">
                <a:solidFill>
                  <a:srgbClr val="FFFFFF"/>
                </a:solidFill>
              </a:rPr>
              <a:t>            </a:t>
            </a:r>
            <a:endParaRPr lang="en-US" altLang="zh-CN" sz="100">
              <a:solidFill>
                <a:srgbClr val="FFFFFF"/>
              </a:solidFill>
            </a:endParaRPr>
          </a:p>
          <a:p>
            <a:pPr marL="0" lvl="0" indent="0" eaLnBrk="1" hangingPunct="0"/>
            <a:r>
              <a:rPr lang="en-US" altLang="zh-CN" sz="100">
                <a:solidFill>
                  <a:srgbClr val="FFFFFF"/>
                </a:solidFill>
              </a:rPr>
              <a:t>              </a:t>
            </a:r>
            <a:endParaRPr lang="en-US" altLang="zh-CN" sz="100">
              <a:solidFill>
                <a:srgbClr val="FFFFFF"/>
              </a:solidFill>
            </a:endParaRPr>
          </a:p>
          <a:p>
            <a:pPr marL="0" lvl="0" indent="0" eaLnBrk="1" hangingPunct="0"/>
            <a:r>
              <a:rPr lang="en-US" altLang="zh-CN" sz="100">
                <a:solidFill>
                  <a:srgbClr val="FFFFFF"/>
                </a:solidFill>
              </a:rPr>
              <a:t>                </a:t>
            </a:r>
            <a:endParaRPr lang="en-US" altLang="zh-CN" sz="100">
              <a:solidFill>
                <a:srgbClr val="FFFFFF"/>
              </a:solidFill>
            </a:endParaRPr>
          </a:p>
          <a:p>
            <a:pPr marL="0" lvl="0" indent="0" eaLnBrk="1" hangingPunct="0"/>
            <a:r>
              <a:rPr lang="en-US" altLang="zh-CN" sz="100">
                <a:solidFill>
                  <a:srgbClr val="FFFFFF"/>
                </a:solidFill>
              </a:rPr>
              <a:t>                 </a:t>
            </a:r>
            <a:endParaRPr lang="en-US" altLang="zh-CN" sz="100">
              <a:solidFill>
                <a:srgbClr val="FFFFFF"/>
              </a:solidFill>
            </a:endParaRPr>
          </a:p>
          <a:p>
            <a:pPr marL="0" lvl="0" indent="0" eaLnBrk="1" hangingPunct="0"/>
            <a:r>
              <a:rPr lang="en-US" altLang="zh-CN" sz="100">
                <a:solidFill>
                  <a:srgbClr val="FFFFFF"/>
                </a:solidFill>
              </a:rPr>
              <a:t>               </a:t>
            </a:r>
            <a:endParaRPr lang="en-US" altLang="zh-CN" sz="100">
              <a:solidFill>
                <a:srgbClr val="FFFFFF"/>
              </a:solidFill>
            </a:endParaRPr>
          </a:p>
          <a:p>
            <a:pPr marL="0" lvl="0" indent="0" eaLnBrk="1" hangingPunct="0"/>
            <a:r>
              <a:rPr lang="en-US" altLang="zh-CN" sz="100">
                <a:solidFill>
                  <a:srgbClr val="FFFFFF"/>
                </a:solidFill>
              </a:rPr>
              <a:t>  </a:t>
            </a:r>
            <a:endParaRPr lang="en-US" altLang="zh-CN" sz="100">
              <a:solidFill>
                <a:srgbClr val="FFFFFF"/>
              </a:solidFill>
            </a:endParaRPr>
          </a:p>
          <a:p>
            <a:pPr marL="0" lvl="0" indent="0" eaLnBrk="1" hangingPunct="0"/>
            <a:r>
              <a:rPr lang="en-US" altLang="zh-CN" sz="100">
                <a:solidFill>
                  <a:srgbClr val="FFFFFF"/>
                </a:solidFill>
              </a:rPr>
              <a:t> </a:t>
            </a:r>
            <a:endParaRPr lang="zh-CN" altLang="en-US" sz="100">
              <a:solidFill>
                <a:srgbClr val="FFFFFF"/>
              </a:solidFill>
            </a:endParaRPr>
          </a:p>
        </p:txBody>
      </p:sp>
      <p:pic>
        <p:nvPicPr>
          <p:cNvPr id="19459" name="Picture 1028" descr="幼苗" title=""/>
          <p:cNvPicPr>
            <a:picLocks noChangeAspect="1"/>
          </p:cNvPicPr>
          <p:nvPr>
            <p:ph type="title"/>
          </p:nvPr>
        </p:nvPicPr>
        <p:blipFill>
          <a:blip r:embed="rId2"/>
          <a:stretch>
            <a:fillRect/>
          </a:stretch>
        </p:blipFill>
        <p:spPr>
          <a:xfrm>
            <a:off x="4716463" y="188913"/>
            <a:ext cx="4427537" cy="4464050"/>
          </a:xfrm>
          <a:prstGeom prst="rect">
            <a:avLst/>
          </a:prstGeom>
          <a:noFill/>
          <a:ln cap="flat">
            <a:noFill/>
            <a:prstDash val="solid"/>
            <a:miter lim="800000"/>
            <a:headEnd type="none" w="med" len="med"/>
            <a:tailEnd type="none" w="med" len="med"/>
          </a:ln>
          <a:effectLst/>
        </p:spPr>
      </p:pic>
      <p:pic>
        <p:nvPicPr>
          <p:cNvPr id="19460" name="Picture 1029" descr="2007126164456945" title=""/>
          <p:cNvPicPr>
            <a:picLocks noChangeAspect="1"/>
          </p:cNvPicPr>
          <p:nvPr>
            <p:ph type="body" idx="4294967295"/>
          </p:nvPr>
        </p:nvPicPr>
        <p:blipFill>
          <a:blip r:embed="rId3"/>
          <a:stretch>
            <a:fillRect/>
          </a:stretch>
        </p:blipFill>
        <p:spPr>
          <a:xfrm>
            <a:off x="0" y="-171450"/>
            <a:ext cx="5940425" cy="5291138"/>
          </a:xfrm>
          <a:prstGeom prst="rect">
            <a:avLst/>
          </a:prstGeom>
          <a:noFill/>
          <a:ln cap="flat">
            <a:noFill/>
            <a:prstDash val="solid"/>
            <a:miter lim="800000"/>
            <a:headEnd type="none" w="med" len="med"/>
            <a:tailEnd type="none" w="med" len="med"/>
          </a:ln>
          <a:effectLst/>
        </p:spPr>
      </p:pic>
      <p:grpSp>
        <p:nvGrpSpPr>
          <p:cNvPr id="19461" name="Text Box 1030" title=""/>
          <p:cNvGrpSpPr/>
          <p:nvPr/>
        </p:nvGrpSpPr>
        <p:grpSpPr>
          <a:xfrm>
            <a:off x="249238" y="5376863"/>
            <a:ext cx="8609012" cy="1279525"/>
            <a:chOff x="157" y="3387"/>
            <a:chExt cx="5423" cy="806"/>
          </a:xfrm>
        </p:grpSpPr>
        <p:pic>
          <p:nvPicPr>
            <p:cNvPr id="19462" name="Text Box 1030" title=""/>
            <p:cNvPicPr/>
            <p:nvPr/>
          </p:nvPicPr>
          <p:blipFill>
            <a:blip r:embed="rId4"/>
            <a:stretch>
              <a:fillRect/>
            </a:stretch>
          </p:blipFill>
          <p:spPr>
            <a:xfrm>
              <a:off x="157" y="3387"/>
              <a:ext cx="5423" cy="806"/>
            </a:xfrm>
            <a:prstGeom prst="rect">
              <a:avLst/>
            </a:prstGeom>
            <a:noFill/>
            <a:ln cap="flat">
              <a:noFill/>
              <a:prstDash val="solid"/>
              <a:miter lim="800000"/>
              <a:headEnd type="none" w="med" len="med"/>
              <a:tailEnd type="none" w="med" len="med"/>
            </a:ln>
          </p:spPr>
        </p:pic>
        <p:sp>
          <p:nvSpPr>
            <p:cNvPr id="19463" name="Text Box 6" title=""/>
            <p:cNvSpPr txBox="1"/>
            <p:nvPr/>
          </p:nvSpPr>
          <p:spPr>
            <a:xfrm>
              <a:off x="158" y="3385"/>
              <a:ext cx="5420" cy="807"/>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rPr>
                <a:t>常绿乔木，树皮淡红褐色。</a:t>
              </a: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多米尼加共和国的</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国树</a:t>
              </a:r>
              <a:r>
                <a:rPr kumimoji="0" lang="en-US" altLang="zh-CN" sz="24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原产南美洲</a:t>
              </a: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rPr>
                <a:t>中国南部</a:t>
              </a: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也有栽培。树高可达</a:t>
              </a:r>
              <a:r>
                <a:rPr kumimoji="0" lang="en-US" altLang="zh-CN" sz="2800" b="1" i="0" u="none"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rPr>
                <a:t>50</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rPr>
                <a:t>米</a:t>
              </a: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a:t>
              </a:r>
              <a:endPar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uLnTx/>
                <a:uFillTx/>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dur="1000" fill="hold" nodeType="with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fade">
                                      <p:cBhvr>
                                        <p:cTn id="7" dur="1000"/>
                                        <p:tgtEl>
                                          <p:spTgt spid="19460"/>
                                        </p:tgtEl>
                                      </p:cBhvr>
                                    </p:animEffect>
                                  </p:childTnLst>
                                </p:cTn>
                              </p:par>
                            </p:childTnLst>
                          </p:cTn>
                        </p:par>
                      </p:childTnLst>
                    </p:cTn>
                  </p:par>
                  <p:par>
                    <p:cTn id="8" fill="hold" nodeType="clickPar">
                      <p:stCondLst>
                        <p:cond delay="indefinite"/>
                        <p:cond evt="onBegin" delay="0">
                          <p:tn val="7"/>
                        </p:cond>
                      </p:stCondLst>
                      <p:childTnLst>
                        <p:par>
                          <p:cTn id="9" fill="hold" nodeType="withGroup">
                            <p:stCondLst>
                              <p:cond delay="0"/>
                            </p:stCondLst>
                            <p:childTnLst>
                              <p:par>
                                <p:cTn id="10" presetID="25" presetClass="entr" presetSubtype="0" dur="1000" fill="hold" nodeType="clickEffect">
                                  <p:stCondLst>
                                    <p:cond delay="0"/>
                                  </p:stCondLst>
                                  <p:childTnLst>
                                    <p:set>
                                      <p:cBhvr>
                                        <p:cTn id="11" dur="1" fill="hold">
                                          <p:stCondLst>
                                            <p:cond delay="0"/>
                                          </p:stCondLst>
                                        </p:cTn>
                                        <p:tgtEl>
                                          <p:spTgt spid="19461"/>
                                        </p:tgtEl>
                                        <p:attrNameLst>
                                          <p:attrName>style.visibility</p:attrName>
                                        </p:attrNameLst>
                                      </p:cBhvr>
                                      <p:to>
                                        <p:strVal val="visible"/>
                                      </p:to>
                                    </p:set>
                                    <p:anim calcmode="lin" valueType="num">
                                      <p:cBhvr>
                                        <p:cTn id="12" dur="500" decel="50000" fill="hold">
                                          <p:stCondLst>
                                            <p:cond delay="0"/>
                                          </p:stCondLst>
                                        </p:cTn>
                                        <p:tgtEl>
                                          <p:spTgt spid="19461"/>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9461"/>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9461"/>
                                        </p:tgtEl>
                                        <p:attrNameLst>
                                          <p:attrName>ppt_w</p:attrName>
                                        </p:attrNameLst>
                                      </p:cBhvr>
                                      <p:tavLst>
                                        <p:tav tm="0">
                                          <p:val>
                                            <p:strVal val="#ppt_w*.05"/>
                                          </p:val>
                                        </p:tav>
                                        <p:tav tm="100000">
                                          <p:val>
                                            <p:strVal val="#ppt_w"/>
                                          </p:val>
                                        </p:tav>
                                      </p:tavLst>
                                    </p:anim>
                                    <p:anim calcmode="lin" valueType="num">
                                      <p:cBhvr>
                                        <p:cTn id="15" dur="1000" fill="hold"/>
                                        <p:tgtEl>
                                          <p:spTgt spid="19461"/>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9461"/>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9461"/>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9461"/>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20482" name="Picture 2" title=""/>
          <p:cNvPicPr>
            <a:picLocks noChangeAspect="1"/>
          </p:cNvPicPr>
          <p:nvPr>
            <p:ph type="body" idx="4294967295"/>
          </p:nvPr>
        </p:nvPicPr>
        <p:blipFill>
          <a:blip r:embed="rId2"/>
          <a:stretch>
            <a:fillRect/>
          </a:stretch>
        </p:blipFill>
        <p:spPr>
          <a:xfrm>
            <a:off x="0" y="0"/>
            <a:ext cx="9144000" cy="6858000"/>
          </a:xfrm>
          <a:prstGeom prst="rect">
            <a:avLst/>
          </a:prstGeom>
          <a:noFill/>
          <a:ln cap="flat">
            <a:noFill/>
            <a:prstDash val="solid"/>
            <a:miter lim="800000"/>
            <a:headEnd type="none" w="med" len="med"/>
            <a:tailEnd type="none" w="med" len="med"/>
          </a:ln>
          <a:effectLst/>
        </p:spPr>
      </p:pic>
      <p:sp>
        <p:nvSpPr>
          <p:cNvPr id="20483" name="Text Box 3" title=""/>
          <p:cNvSpPr/>
          <p:nvPr/>
        </p:nvSpPr>
        <p:spPr>
          <a:xfrm>
            <a:off x="1219200" y="1905000"/>
            <a:ext cx="5410200" cy="366713"/>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endParaRPr lang="zh-CN" altLang="en-US"/>
          </a:p>
        </p:txBody>
      </p:sp>
      <p:sp>
        <p:nvSpPr>
          <p:cNvPr id="20484" name="Text Box 4" title=""/>
          <p:cNvSpPr/>
          <p:nvPr/>
        </p:nvSpPr>
        <p:spPr>
          <a:xfrm>
            <a:off x="762000" y="838200"/>
            <a:ext cx="7848600" cy="641350"/>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3600" b="1">
                <a:solidFill>
                  <a:srgbClr val="333399"/>
                </a:solidFill>
                <a:latin typeface="Times New Roman" pitchFamily="18" charset="0"/>
                <a:ea typeface="华文行楷" pitchFamily="2" charset="-122"/>
              </a:rPr>
              <a:t>注意下面红色字在词语中的正确读音。</a:t>
            </a:r>
            <a:endParaRPr kumimoji="1" lang="zh-CN" altLang="en-US" sz="3600" b="1">
              <a:latin typeface="Times New Roman" pitchFamily="18" charset="0"/>
              <a:ea typeface="华文行楷" pitchFamily="2" charset="-122"/>
            </a:endParaRPr>
          </a:p>
        </p:txBody>
      </p:sp>
      <p:sp>
        <p:nvSpPr>
          <p:cNvPr id="20485" name="Text Box 5" title=""/>
          <p:cNvSpPr/>
          <p:nvPr/>
        </p:nvSpPr>
        <p:spPr>
          <a:xfrm>
            <a:off x="1295400" y="1965325"/>
            <a:ext cx="15240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solidFill>
                  <a:srgbClr val="CC0099"/>
                </a:solidFill>
                <a:latin typeface="Times New Roman" pitchFamily="18" charset="0"/>
                <a:ea typeface="楷体_GB2312" pitchFamily="49" charset="-122"/>
              </a:rPr>
              <a:t>空</a:t>
            </a:r>
            <a:r>
              <a:rPr kumimoji="1" lang="zh-CN" altLang="en-US" sz="4000" b="1">
                <a:solidFill>
                  <a:srgbClr val="1F4081"/>
                </a:solidFill>
                <a:latin typeface="Times New Roman" pitchFamily="18" charset="0"/>
                <a:ea typeface="楷体_GB2312" pitchFamily="49" charset="-122"/>
              </a:rPr>
              <a:t>地</a:t>
            </a:r>
            <a:endParaRPr kumimoji="1" lang="zh-CN" altLang="en-US" sz="4000" b="1">
              <a:solidFill>
                <a:srgbClr val="1F4081"/>
              </a:solidFill>
              <a:latin typeface="Times New Roman" pitchFamily="18" charset="0"/>
              <a:ea typeface="楷体_GB2312" pitchFamily="49" charset="-122"/>
            </a:endParaRPr>
          </a:p>
        </p:txBody>
      </p:sp>
      <p:sp>
        <p:nvSpPr>
          <p:cNvPr id="20486" name="Text Box 6" title=""/>
          <p:cNvSpPr/>
          <p:nvPr/>
        </p:nvSpPr>
        <p:spPr>
          <a:xfrm>
            <a:off x="1295400" y="2879725"/>
            <a:ext cx="15240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latin typeface="Times New Roman" pitchFamily="18" charset="0"/>
                <a:ea typeface="楷体_GB2312" pitchFamily="49" charset="-122"/>
              </a:rPr>
              <a:t>枯</a:t>
            </a:r>
            <a:r>
              <a:rPr kumimoji="1" lang="zh-CN" altLang="en-US" sz="4000" b="1">
                <a:solidFill>
                  <a:srgbClr val="CC0099"/>
                </a:solidFill>
                <a:latin typeface="Times New Roman" pitchFamily="18" charset="0"/>
                <a:ea typeface="楷体_GB2312" pitchFamily="49" charset="-122"/>
              </a:rPr>
              <a:t>萎</a:t>
            </a:r>
            <a:endParaRPr kumimoji="1" lang="zh-CN" altLang="en-US" sz="4000" b="1">
              <a:solidFill>
                <a:srgbClr val="1F4081"/>
              </a:solidFill>
              <a:latin typeface="Times New Roman" pitchFamily="18" charset="0"/>
              <a:ea typeface="楷体_GB2312" pitchFamily="49" charset="-122"/>
            </a:endParaRPr>
          </a:p>
        </p:txBody>
      </p:sp>
      <p:sp>
        <p:nvSpPr>
          <p:cNvPr id="20487" name="Text Box 7" title=""/>
          <p:cNvSpPr/>
          <p:nvPr/>
        </p:nvSpPr>
        <p:spPr>
          <a:xfrm>
            <a:off x="1295400" y="3794125"/>
            <a:ext cx="15240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solidFill>
                  <a:srgbClr val="CC0099"/>
                </a:solidFill>
                <a:latin typeface="Times New Roman" pitchFamily="18" charset="0"/>
                <a:ea typeface="楷体_GB2312" pitchFamily="49" charset="-122"/>
              </a:rPr>
              <a:t>膝</a:t>
            </a:r>
            <a:r>
              <a:rPr kumimoji="1" lang="zh-CN" altLang="en-US" sz="4000" b="1">
                <a:solidFill>
                  <a:srgbClr val="1F4081"/>
                </a:solidFill>
                <a:latin typeface="Times New Roman" pitchFamily="18" charset="0"/>
                <a:ea typeface="楷体_GB2312" pitchFamily="49" charset="-122"/>
              </a:rPr>
              <a:t>盖</a:t>
            </a:r>
            <a:endParaRPr kumimoji="1" lang="zh-CN" altLang="en-US" sz="4000" b="1">
              <a:solidFill>
                <a:srgbClr val="1F4081"/>
              </a:solidFill>
              <a:latin typeface="Times New Roman" pitchFamily="18" charset="0"/>
              <a:ea typeface="楷体_GB2312" pitchFamily="49" charset="-122"/>
            </a:endParaRPr>
          </a:p>
        </p:txBody>
      </p:sp>
      <p:sp>
        <p:nvSpPr>
          <p:cNvPr id="20488" name="Text Box 8" title=""/>
          <p:cNvSpPr/>
          <p:nvPr/>
        </p:nvSpPr>
        <p:spPr>
          <a:xfrm>
            <a:off x="1295400" y="4708525"/>
            <a:ext cx="15240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solidFill>
                  <a:srgbClr val="CC0099"/>
                </a:solidFill>
                <a:latin typeface="Times New Roman" pitchFamily="18" charset="0"/>
                <a:ea typeface="楷体_GB2312" pitchFamily="49" charset="-122"/>
              </a:rPr>
              <a:t>散</a:t>
            </a:r>
            <a:r>
              <a:rPr kumimoji="1" lang="zh-CN" altLang="en-US" sz="4000" b="1">
                <a:solidFill>
                  <a:srgbClr val="1F4081"/>
                </a:solidFill>
                <a:latin typeface="Times New Roman" pitchFamily="18" charset="0"/>
                <a:ea typeface="楷体_GB2312" pitchFamily="49" charset="-122"/>
              </a:rPr>
              <a:t>步</a:t>
            </a:r>
            <a:endParaRPr kumimoji="1" lang="zh-CN" altLang="en-US" sz="4000" b="1">
              <a:solidFill>
                <a:srgbClr val="1F4081"/>
              </a:solidFill>
              <a:latin typeface="Times New Roman" pitchFamily="18" charset="0"/>
              <a:ea typeface="楷体_GB2312" pitchFamily="49" charset="-122"/>
            </a:endParaRPr>
          </a:p>
        </p:txBody>
      </p:sp>
      <p:sp>
        <p:nvSpPr>
          <p:cNvPr id="20489" name="Text Box 9" title=""/>
          <p:cNvSpPr/>
          <p:nvPr/>
        </p:nvSpPr>
        <p:spPr>
          <a:xfrm>
            <a:off x="1295400" y="5622925"/>
            <a:ext cx="25146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solidFill>
                  <a:srgbClr val="1F4081"/>
                </a:solidFill>
                <a:latin typeface="Times New Roman" pitchFamily="18" charset="0"/>
                <a:ea typeface="楷体_GB2312" pitchFamily="49" charset="-122"/>
              </a:rPr>
              <a:t>语</a:t>
            </a:r>
            <a:r>
              <a:rPr kumimoji="1" lang="zh-CN" altLang="en-US" sz="4000" b="1">
                <a:solidFill>
                  <a:srgbClr val="CC0099"/>
                </a:solidFill>
                <a:latin typeface="Times New Roman" pitchFamily="18" charset="0"/>
                <a:ea typeface="楷体_GB2312" pitchFamily="49" charset="-122"/>
              </a:rPr>
              <a:t>重</a:t>
            </a:r>
            <a:r>
              <a:rPr kumimoji="1" lang="zh-CN" altLang="en-US" sz="4000" b="1">
                <a:solidFill>
                  <a:srgbClr val="1F4081"/>
                </a:solidFill>
                <a:latin typeface="Times New Roman" pitchFamily="18" charset="0"/>
                <a:ea typeface="楷体_GB2312" pitchFamily="49" charset="-122"/>
              </a:rPr>
              <a:t>心长</a:t>
            </a:r>
            <a:endParaRPr kumimoji="1" lang="zh-CN" altLang="en-US" sz="4000" b="1">
              <a:solidFill>
                <a:srgbClr val="1F4081"/>
              </a:solidFill>
              <a:latin typeface="Times New Roman" pitchFamily="18" charset="0"/>
              <a:ea typeface="楷体_GB2312" pitchFamily="49" charset="-122"/>
            </a:endParaRPr>
          </a:p>
        </p:txBody>
      </p:sp>
      <p:sp>
        <p:nvSpPr>
          <p:cNvPr id="20490" name="Text Box 10" title=""/>
          <p:cNvSpPr/>
          <p:nvPr/>
        </p:nvSpPr>
        <p:spPr>
          <a:xfrm>
            <a:off x="5029200" y="1965325"/>
            <a:ext cx="15240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solidFill>
                  <a:srgbClr val="CC0099"/>
                </a:solidFill>
                <a:latin typeface="Times New Roman" pitchFamily="18" charset="0"/>
                <a:ea typeface="楷体_GB2312" pitchFamily="49" charset="-122"/>
              </a:rPr>
              <a:t>模</a:t>
            </a:r>
            <a:r>
              <a:rPr kumimoji="1" lang="zh-CN" altLang="en-US" sz="4000" b="1">
                <a:solidFill>
                  <a:srgbClr val="1F4081"/>
                </a:solidFill>
                <a:latin typeface="Times New Roman" pitchFamily="18" charset="0"/>
                <a:ea typeface="楷体_GB2312" pitchFamily="49" charset="-122"/>
              </a:rPr>
              <a:t>仿</a:t>
            </a:r>
            <a:endParaRPr kumimoji="1" lang="zh-CN" altLang="en-US" sz="4000" b="1">
              <a:solidFill>
                <a:srgbClr val="1F4081"/>
              </a:solidFill>
              <a:latin typeface="Times New Roman" pitchFamily="18" charset="0"/>
              <a:ea typeface="楷体_GB2312" pitchFamily="49" charset="-122"/>
            </a:endParaRPr>
          </a:p>
        </p:txBody>
      </p:sp>
      <p:sp>
        <p:nvSpPr>
          <p:cNvPr id="20491" name="Text Box 11" title=""/>
          <p:cNvSpPr/>
          <p:nvPr/>
        </p:nvSpPr>
        <p:spPr>
          <a:xfrm>
            <a:off x="5029200" y="2879725"/>
            <a:ext cx="15240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solidFill>
                  <a:srgbClr val="CC0099"/>
                </a:solidFill>
                <a:latin typeface="Times New Roman" pitchFamily="18" charset="0"/>
                <a:ea typeface="楷体_GB2312" pitchFamily="49" charset="-122"/>
              </a:rPr>
              <a:t>汲</a:t>
            </a:r>
            <a:r>
              <a:rPr kumimoji="1" lang="zh-CN" altLang="en-US" sz="4000" b="1">
                <a:solidFill>
                  <a:srgbClr val="1F4081"/>
                </a:solidFill>
                <a:latin typeface="Times New Roman" pitchFamily="18" charset="0"/>
                <a:ea typeface="楷体_GB2312" pitchFamily="49" charset="-122"/>
              </a:rPr>
              <a:t>水</a:t>
            </a:r>
            <a:endParaRPr kumimoji="1" lang="zh-CN" altLang="en-US" sz="4000" b="1">
              <a:solidFill>
                <a:srgbClr val="1F4081"/>
              </a:solidFill>
              <a:latin typeface="Times New Roman" pitchFamily="18" charset="0"/>
              <a:ea typeface="楷体_GB2312" pitchFamily="49" charset="-122"/>
            </a:endParaRPr>
          </a:p>
        </p:txBody>
      </p:sp>
      <p:sp>
        <p:nvSpPr>
          <p:cNvPr id="20492" name="Text Box 12" title=""/>
          <p:cNvSpPr/>
          <p:nvPr/>
        </p:nvSpPr>
        <p:spPr>
          <a:xfrm>
            <a:off x="5029200" y="3810000"/>
            <a:ext cx="15240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solidFill>
                  <a:srgbClr val="1F4081"/>
                </a:solidFill>
                <a:latin typeface="Times New Roman" pitchFamily="18" charset="0"/>
                <a:ea typeface="楷体_GB2312" pitchFamily="49" charset="-122"/>
              </a:rPr>
              <a:t>插</a:t>
            </a:r>
            <a:r>
              <a:rPr kumimoji="1" lang="zh-CN" altLang="en-US" sz="4000" b="1">
                <a:solidFill>
                  <a:srgbClr val="CC0099"/>
                </a:solidFill>
                <a:latin typeface="Times New Roman" pitchFamily="18" charset="0"/>
                <a:ea typeface="楷体_GB2312" pitchFamily="49" charset="-122"/>
              </a:rPr>
              <a:t>秧</a:t>
            </a:r>
            <a:endParaRPr kumimoji="1" lang="zh-CN" altLang="en-US" sz="4000" b="1">
              <a:solidFill>
                <a:srgbClr val="1F4081"/>
              </a:solidFill>
              <a:latin typeface="Times New Roman" pitchFamily="18" charset="0"/>
              <a:ea typeface="楷体_GB2312" pitchFamily="49" charset="-122"/>
            </a:endParaRPr>
          </a:p>
        </p:txBody>
      </p:sp>
      <p:sp>
        <p:nvSpPr>
          <p:cNvPr id="20493" name="Text Box 13" title=""/>
          <p:cNvSpPr/>
          <p:nvPr/>
        </p:nvSpPr>
        <p:spPr>
          <a:xfrm>
            <a:off x="5029200" y="5622925"/>
            <a:ext cx="15240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solidFill>
                  <a:srgbClr val="1F4081"/>
                </a:solidFill>
                <a:latin typeface="Times New Roman" pitchFamily="18" charset="0"/>
                <a:ea typeface="楷体_GB2312" pitchFamily="49" charset="-122"/>
              </a:rPr>
              <a:t>养</a:t>
            </a:r>
            <a:r>
              <a:rPr kumimoji="1" lang="zh-CN" altLang="en-US" sz="4000" b="1">
                <a:solidFill>
                  <a:srgbClr val="CC0099"/>
                </a:solidFill>
                <a:latin typeface="Times New Roman" pitchFamily="18" charset="0"/>
                <a:ea typeface="楷体_GB2312" pitchFamily="49" charset="-122"/>
              </a:rPr>
              <a:t>分</a:t>
            </a:r>
            <a:endParaRPr kumimoji="1" lang="zh-CN" altLang="en-US" sz="4000" b="1">
              <a:solidFill>
                <a:srgbClr val="1F4081"/>
              </a:solidFill>
              <a:latin typeface="Times New Roman" pitchFamily="18" charset="0"/>
              <a:ea typeface="楷体_GB2312" pitchFamily="49" charset="-122"/>
            </a:endParaRPr>
          </a:p>
        </p:txBody>
      </p:sp>
      <p:sp>
        <p:nvSpPr>
          <p:cNvPr id="20494" name="Text Box 14" title=""/>
          <p:cNvSpPr/>
          <p:nvPr/>
        </p:nvSpPr>
        <p:spPr>
          <a:xfrm>
            <a:off x="5029200" y="4724400"/>
            <a:ext cx="1524000" cy="701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r>
              <a:rPr kumimoji="1" lang="zh-CN" altLang="en-US" sz="4000" b="1">
                <a:solidFill>
                  <a:srgbClr val="CC0099"/>
                </a:solidFill>
                <a:latin typeface="Times New Roman" pitchFamily="18" charset="0"/>
                <a:ea typeface="楷体_GB2312" pitchFamily="49" charset="-122"/>
              </a:rPr>
              <a:t>从</a:t>
            </a:r>
            <a:r>
              <a:rPr kumimoji="1" lang="zh-CN" altLang="en-US" sz="4000" b="1">
                <a:solidFill>
                  <a:srgbClr val="1F4081"/>
                </a:solidFill>
                <a:latin typeface="Times New Roman" pitchFamily="18" charset="0"/>
                <a:ea typeface="楷体_GB2312" pitchFamily="49" charset="-122"/>
              </a:rPr>
              <a:t>容</a:t>
            </a:r>
            <a:endParaRPr kumimoji="1" lang="zh-CN" altLang="en-US" sz="4000" b="1">
              <a:solidFill>
                <a:srgbClr val="1F4081"/>
              </a:solidFill>
              <a:latin typeface="Times New Roman" pitchFamily="18" charset="0"/>
              <a:ea typeface="楷体_GB2312" pitchFamily="49" charset="-122"/>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1506" name="Text Box 2" title=""/>
          <p:cNvSpPr txBox="1"/>
          <p:nvPr/>
        </p:nvSpPr>
        <p:spPr>
          <a:xfrm>
            <a:off x="395288" y="476250"/>
            <a:ext cx="7705725" cy="43592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50000"/>
              </a:spcBef>
              <a:spcAft>
                <a:spcPct val="0"/>
              </a:spcAft>
              <a:buClrTx/>
              <a:buSzTx/>
              <a:buFontTx/>
              <a:buNone/>
            </a:pPr>
            <a:r>
              <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膝盖   空地   插秧   隔  偶尔  枯萎</a:t>
            </a:r>
            <a:endPar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50000"/>
              </a:spcBef>
              <a:spcAft>
                <a:spcPct val="0"/>
              </a:spcAft>
              <a:buClrTx/>
              <a:buSzTx/>
              <a:buFontTx/>
              <a:buNone/>
            </a:pPr>
            <a:r>
              <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莫名其妙     从从容容    无缘无故</a:t>
            </a:r>
            <a:endPar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50000"/>
              </a:spcBef>
              <a:spcAft>
                <a:spcPct val="0"/>
              </a:spcAft>
              <a:buClrTx/>
              <a:buSzTx/>
              <a:buFontTx/>
              <a:buNone/>
            </a:pPr>
            <a:r>
              <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基业   模仿   汲水    依赖   转化</a:t>
            </a:r>
            <a:endPar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50000"/>
              </a:spcBef>
              <a:spcAft>
                <a:spcPct val="0"/>
              </a:spcAft>
              <a:buClrTx/>
              <a:buSzTx/>
              <a:buFontTx/>
              <a:buNone/>
            </a:pPr>
            <a:r>
              <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语重心长   狂风暴雨   独立自主   </a:t>
            </a:r>
            <a:endPar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50000"/>
              </a:spcBef>
              <a:spcAft>
                <a:spcPct val="0"/>
              </a:spcAft>
              <a:buClrTx/>
              <a:buSzTx/>
              <a:buFontTx/>
              <a:buNone/>
            </a:pPr>
            <a:r>
              <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优雅自在   勃勃生机   养分</a:t>
            </a:r>
            <a:endParaRPr kumimoji="0" lang="zh-CN" altLang="en-US" sz="4000" b="0"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dur="2000" fill="hold"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wedge">
                                      <p:cBhvr>
                                        <p:cTn id="7" dur="2000"/>
                                        <p:tgtEl>
                                          <p:spTgt spid="21506">
                                            <p:txEl>
                                              <p:pRg st="0" end="0"/>
                                            </p:txEl>
                                          </p:spTgt>
                                        </p:tgtEl>
                                      </p:cBhvr>
                                    </p:animEffect>
                                  </p:childTnLst>
                                </p:cTn>
                              </p:par>
                              <p:par>
                                <p:cTn id="8" presetID="20" presetClass="entr" presetSubtype="0" dur="2000" fill="hold" nodeType="withEffect">
                                  <p:stCondLst>
                                    <p:cond delay="0"/>
                                  </p:stCondLst>
                                  <p:childTnLst>
                                    <p:set>
                                      <p:cBhvr>
                                        <p:cTn id="9" dur="1" fill="hold">
                                          <p:stCondLst>
                                            <p:cond delay="0"/>
                                          </p:stCondLst>
                                        </p:cTn>
                                        <p:tgtEl>
                                          <p:spTgt spid="21506">
                                            <p:txEl>
                                              <p:pRg st="1" end="1"/>
                                            </p:txEl>
                                          </p:spTgt>
                                        </p:tgtEl>
                                        <p:attrNameLst>
                                          <p:attrName>style.visibility</p:attrName>
                                        </p:attrNameLst>
                                      </p:cBhvr>
                                      <p:to>
                                        <p:strVal val="visible"/>
                                      </p:to>
                                    </p:set>
                                    <p:animEffect transition="in" filter="wedge">
                                      <p:cBhvr>
                                        <p:cTn id="10" dur="2000"/>
                                        <p:tgtEl>
                                          <p:spTgt spid="21506">
                                            <p:txEl>
                                              <p:pRg st="1" end="1"/>
                                            </p:txEl>
                                          </p:spTgt>
                                        </p:tgtEl>
                                      </p:cBhvr>
                                    </p:animEffect>
                                  </p:childTnLst>
                                </p:cTn>
                              </p:par>
                              <p:par>
                                <p:cTn id="11" presetID="20" presetClass="entr" presetSubtype="0" dur="2000" fill="hold" nodeType="withEffect">
                                  <p:stCondLst>
                                    <p:cond delay="0"/>
                                  </p:stCondLst>
                                  <p:childTnLst>
                                    <p:set>
                                      <p:cBhvr>
                                        <p:cTn id="12" dur="1" fill="hold">
                                          <p:stCondLst>
                                            <p:cond delay="0"/>
                                          </p:stCondLst>
                                        </p:cTn>
                                        <p:tgtEl>
                                          <p:spTgt spid="21506">
                                            <p:txEl>
                                              <p:pRg st="2" end="2"/>
                                            </p:txEl>
                                          </p:spTgt>
                                        </p:tgtEl>
                                        <p:attrNameLst>
                                          <p:attrName>style.visibility</p:attrName>
                                        </p:attrNameLst>
                                      </p:cBhvr>
                                      <p:to>
                                        <p:strVal val="visible"/>
                                      </p:to>
                                    </p:set>
                                    <p:animEffect transition="in" filter="wedge">
                                      <p:cBhvr>
                                        <p:cTn id="13" dur="2000"/>
                                        <p:tgtEl>
                                          <p:spTgt spid="21506">
                                            <p:txEl>
                                              <p:pRg st="2" end="2"/>
                                            </p:txEl>
                                          </p:spTgt>
                                        </p:tgtEl>
                                      </p:cBhvr>
                                    </p:animEffect>
                                  </p:childTnLst>
                                </p:cTn>
                              </p:par>
                              <p:par>
                                <p:cTn id="14" presetID="20" presetClass="entr" presetSubtype="0" dur="2000" fill="hold" nodeType="withEffect">
                                  <p:stCondLst>
                                    <p:cond delay="0"/>
                                  </p:stCondLst>
                                  <p:childTnLst>
                                    <p:set>
                                      <p:cBhvr>
                                        <p:cTn id="15" dur="1" fill="hold">
                                          <p:stCondLst>
                                            <p:cond delay="0"/>
                                          </p:stCondLst>
                                        </p:cTn>
                                        <p:tgtEl>
                                          <p:spTgt spid="21506">
                                            <p:txEl>
                                              <p:pRg st="3" end="3"/>
                                            </p:txEl>
                                          </p:spTgt>
                                        </p:tgtEl>
                                        <p:attrNameLst>
                                          <p:attrName>style.visibility</p:attrName>
                                        </p:attrNameLst>
                                      </p:cBhvr>
                                      <p:to>
                                        <p:strVal val="visible"/>
                                      </p:to>
                                    </p:set>
                                    <p:animEffect transition="in" filter="wedge">
                                      <p:cBhvr>
                                        <p:cTn id="16" dur="2000"/>
                                        <p:tgtEl>
                                          <p:spTgt spid="21506">
                                            <p:txEl>
                                              <p:pRg st="3" end="3"/>
                                            </p:txEl>
                                          </p:spTgt>
                                        </p:tgtEl>
                                      </p:cBhvr>
                                    </p:animEffect>
                                  </p:childTnLst>
                                </p:cTn>
                              </p:par>
                              <p:par>
                                <p:cTn id="17" presetID="20" presetClass="entr" presetSubtype="0" dur="2000" fill="hold" nodeType="withEffect">
                                  <p:stCondLst>
                                    <p:cond delay="0"/>
                                  </p:stCondLst>
                                  <p:childTnLst>
                                    <p:set>
                                      <p:cBhvr>
                                        <p:cTn id="18" dur="1" fill="hold">
                                          <p:stCondLst>
                                            <p:cond delay="0"/>
                                          </p:stCondLst>
                                        </p:cTn>
                                        <p:tgtEl>
                                          <p:spTgt spid="21506">
                                            <p:txEl>
                                              <p:pRg st="4" end="4"/>
                                            </p:txEl>
                                          </p:spTgt>
                                        </p:tgtEl>
                                        <p:attrNameLst>
                                          <p:attrName>style.visibility</p:attrName>
                                        </p:attrNameLst>
                                      </p:cBhvr>
                                      <p:to>
                                        <p:strVal val="visible"/>
                                      </p:to>
                                    </p:set>
                                    <p:animEffect transition="in" filter="wedge">
                                      <p:cBhvr>
                                        <p:cTn id="19" dur="2000"/>
                                        <p:tgtEl>
                                          <p:spTgt spid="215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tile tx="0" ty="0" sx="100000" sy="100000" flip="none" algn="tl"/>
        </a:blipFill>
      </p:bgPr>
    </p:bg>
    <p:spTree>
      <p:nvGrpSpPr>
        <p:cNvPr id="1" name="" title=""/>
        <p:cNvGrpSpPr/>
        <p:nvPr/>
      </p:nvGrpSpPr>
      <p:grpSpPr>
        <a:xfrm>
          <a:off x="0" y="0"/>
          <a:ext cx="0" cy="0"/>
        </a:xfrm>
      </p:grpSpPr>
      <p:sp>
        <p:nvSpPr>
          <p:cNvPr id="22530" name="Text Box 2" title=""/>
          <p:cNvSpPr txBox="1"/>
          <p:nvPr/>
        </p:nvSpPr>
        <p:spPr>
          <a:xfrm>
            <a:off x="468313" y="1620838"/>
            <a:ext cx="3629025" cy="914400"/>
          </a:xfrm>
          <a:prstGeom prst="rect">
            <a:avLst/>
          </a:prstGeom>
          <a:noFill/>
          <a:ln>
            <a:noFill/>
            <a:miter lim="800000"/>
          </a:ln>
          <a:effec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ctr" latinLnBrk="0" hangingPunct="1">
              <a:lnSpc>
                <a:spcPct val="100000"/>
              </a:lnSpc>
              <a:spcBef>
                <a:spcPct val="0"/>
              </a:spcBef>
              <a:spcAft>
                <a:spcPct val="0"/>
              </a:spcAft>
              <a:buClrTx/>
              <a:buSzTx/>
              <a:buFontTx/>
              <a:buNone/>
            </a:pPr>
            <a:r>
              <a:rPr kumimoji="0" lang="zh-CN" altLang="en-US" sz="5400" b="1" i="0" u="none" strike="noStrike" kern="1200" cap="none" spc="0" normalizeH="0" baseline="0" noProof="0">
                <a:ln w="9525" cap="flat" cmpd="sng" algn="ctr">
                  <a:noFill/>
                  <a:prstDash val="solid"/>
                  <a:round/>
                  <a:headEnd type="none" w="med" len="med"/>
                  <a:tailEnd type="none" w="med" len="med"/>
                </a:ln>
                <a:solidFill>
                  <a:schemeClr val="accent2"/>
                </a:solidFill>
                <a:uLnTx/>
                <a:uFillTx/>
                <a:ea typeface="楷体_GB2312" pitchFamily="49" charset="-122"/>
              </a:rPr>
              <a:t>莫名其妙：</a:t>
            </a:r>
            <a:endParaRPr kumimoji="0" lang="zh-CN" altLang="en-US" sz="5400" b="1" i="0" u="none" strike="noStrike" kern="1200" cap="none" spc="0" normalizeH="0" baseline="0" noProof="0">
              <a:solidFill>
                <a:schemeClr val="accent2"/>
              </a:solidFill>
              <a:uLnTx/>
              <a:uFillTx/>
              <a:ea typeface="楷体_GB2312" pitchFamily="49" charset="-122"/>
            </a:endParaRPr>
          </a:p>
        </p:txBody>
      </p:sp>
      <p:sp>
        <p:nvSpPr>
          <p:cNvPr id="22531" name="Text Box 3"/>
          <p:cNvSpPr txBox="1">
            <a:spLocks noChangeArrowheads="1"/>
          </p:cNvSpPr>
          <p:nvPr/>
        </p:nvSpPr>
        <p:spPr bwMode="auto">
          <a:xfrm>
            <a:off x="3059113" y="2636838"/>
            <a:ext cx="5329237"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ctr" defTabSz="914400" rtl="0" eaLnBrk="1" fontAlgn="base" latinLnBrk="0" hangingPunct="0">
              <a:lnSpc>
                <a:spcPct val="100000"/>
              </a:lnSpc>
              <a:spcBef>
                <a:spcPct val="0"/>
              </a:spcBef>
              <a:spcAft>
                <a:spcPct val="0"/>
              </a:spcAft>
              <a:buClrTx/>
              <a:buSzTx/>
              <a:buFontTx/>
              <a:buNone/>
            </a:pPr>
            <a:r>
              <a:rPr kumimoji="0" lang="zh-CN" altLang="en-US" sz="4400" b="1" i="0" u="sng" strike="noStrike" kern="1200" cap="none" spc="0" normalizeH="0" baseline="0" noProof="0">
                <a:ln w="9525" cap="flat" cmpd="sng" algn="ctr">
                  <a:noFill/>
                  <a:prstDash val="solid"/>
                  <a:round/>
                  <a:headEnd type="none" w="med" len="med"/>
                  <a:tailEnd type="none" w="med" len="med"/>
                </a:ln>
                <a:solidFill>
                  <a:srgbClr val="0099FF"/>
                </a:solidFill>
                <a:effectLst>
                  <a:outerShdw blurRad="38100" dist="38100" dir="2700000" algn="tl">
                    <a:srgbClr val="000000"/>
                  </a:outerShdw>
                </a:effectLst>
                <a:uLnTx/>
                <a:uFillTx/>
                <a:latin typeface="Arial"/>
                <a:ea typeface="宋体" charset="-122"/>
                <a:cs typeface="Arial"/>
                <a:sym typeface="Wingdings" charset="2"/>
              </a:rPr>
              <a:t>没有人能说明其中的道理</a:t>
            </a:r>
            <a:r>
              <a:rPr kumimoji="0" lang="zh-CN" altLang="en-US" sz="4400" b="1" i="0" u="none" strike="noStrike" kern="1200" cap="none" spc="0" normalizeH="0" baseline="0" noProof="0">
                <a:ln w="9525" cap="flat" cmpd="sng" algn="ctr">
                  <a:noFill/>
                  <a:prstDash val="solid"/>
                  <a:round/>
                  <a:headEnd type="none" w="med" len="med"/>
                  <a:tailEnd type="none" w="med" len="med"/>
                </a:ln>
                <a:solidFill>
                  <a:srgbClr val="0099FF"/>
                </a:solidFill>
                <a:effectLst>
                  <a:outerShdw blurRad="38100" dist="38100" dir="2700000" algn="tl">
                    <a:srgbClr val="000000"/>
                  </a:outerShdw>
                </a:effectLst>
                <a:uLnTx/>
                <a:uFillTx/>
                <a:latin typeface="Arial"/>
                <a:ea typeface="宋体" charset="-122"/>
                <a:cs typeface="Arial"/>
                <a:sym typeface="Wingdings" charset="2"/>
              </a:rPr>
              <a:t>；</a:t>
            </a:r>
            <a:r>
              <a:rPr kumimoji="0" lang="zh-CN" altLang="en-US" sz="4400" b="1" i="0" u="none"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rPr>
              <a:t>本文指桃花心木的枯萎使人不明白原因。</a:t>
            </a:r>
            <a:endParaRPr kumimoji="0" lang="zh-CN" altLang="en-US" sz="4400" b="1" i="0" u="none" strike="noStrike" kern="1200" cap="none" spc="0" normalizeH="0" baseline="0" noProof="0">
              <a:effectLst>
                <a:outerShdw blurRad="38100" dist="38100" dir="2700000" algn="tl">
                  <a:srgbClr val="FFFFFF"/>
                </a:outerShdw>
              </a:effectLst>
              <a:uLnTx/>
              <a:uFillTx/>
            </a:endParaRPr>
          </a:p>
        </p:txBody>
      </p:sp>
      <p:grpSp>
        <p:nvGrpSpPr>
          <p:cNvPr id="22532" name="Group 4" title=""/>
          <p:cNvGrpSpPr/>
          <p:nvPr/>
        </p:nvGrpSpPr>
        <p:grpSpPr>
          <a:xfrm>
            <a:off x="827088" y="207963"/>
            <a:ext cx="2590800" cy="1349375"/>
            <a:chExt cx="1361" cy="850"/>
          </a:xfrm>
        </p:grpSpPr>
        <p:sp>
          <p:nvSpPr>
            <p:cNvPr id="22533" name="Text Box 5"/>
            <p:cNvSpPr txBox="1">
              <a:spLocks noChangeArrowheads="1"/>
            </p:cNvSpPr>
            <p:nvPr/>
          </p:nvSpPr>
          <p:spPr bwMode="auto">
            <a:xfrm>
              <a:off x="0" y="0"/>
              <a:ext cx="1167"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0">
                <a:lnSpc>
                  <a:spcPct val="100000"/>
                </a:lnSpc>
                <a:spcBef>
                  <a:spcPct val="0"/>
                </a:spcBef>
                <a:spcAft>
                  <a:spcPct val="0"/>
                </a:spcAft>
                <a:buClrTx/>
                <a:buSzTx/>
                <a:buFontTx/>
                <a:buNone/>
              </a:pP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00FF00"/>
                  </a:solidFill>
                  <a:effectLst>
                    <a:outerShdw blurRad="38100" dist="38100" dir="2700000" algn="tl">
                      <a:srgbClr val="000000"/>
                    </a:outerShdw>
                  </a:effectLst>
                  <a:uLnTx/>
                  <a:uFillTx/>
                  <a:latin typeface="Arial"/>
                  <a:ea typeface="宋体" charset="-122"/>
                  <a:cs typeface="Arial"/>
                  <a:sym typeface="Wingdings" charset="2"/>
                </a:rPr>
                <a:t>词语解释</a:t>
              </a:r>
              <a:endParaRPr kumimoji="0" lang="zh-CN" altLang="en-US" sz="4000" b="1" i="0" u="none" strike="noStrike" kern="1200" cap="none" spc="0" normalizeH="0" baseline="0" noProof="0">
                <a:solidFill>
                  <a:srgbClr val="00FF00"/>
                </a:solidFill>
                <a:effectLst>
                  <a:outerShdw blurRad="38100" dist="38100" dir="2700000" algn="tl">
                    <a:srgbClr val="000000"/>
                  </a:outerShdw>
                </a:effectLst>
                <a:uLnTx/>
                <a:uFillTx/>
              </a:endParaRPr>
            </a:p>
          </p:txBody>
        </p:sp>
        <p:sp>
          <p:nvSpPr>
            <p:cNvPr id="22534" name="AutoShape 6" title=""/>
            <p:cNvSpPr/>
            <p:nvPr/>
          </p:nvSpPr>
          <p:spPr>
            <a:xfrm>
              <a:off x="46" y="33"/>
              <a:ext cx="1315" cy="817"/>
            </a:xfrm>
            <a:prstGeom prst="downArrowCallout">
              <a:avLst>
                <a:gd name="adj1" fmla="val 41982"/>
                <a:gd name="adj2" fmla="val 37392"/>
                <a:gd name="adj3" fmla="val 18606"/>
                <a:gd name="adj4" fmla="val 54833"/>
              </a:avLst>
            </a:prstGeom>
            <a:noFill/>
            <a:ln>
              <a:solidFill>
                <a:schemeClr val="tx1"/>
              </a:solidFill>
              <a:miter lim="800000"/>
            </a:ln>
            <a:effectLst/>
          </p:spPr>
          <p:txBody>
            <a:bodyPr wrap="none"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zh-CN" altLang="en-US"/>
            </a:p>
          </p:txBody>
        </p:sp>
      </p:grpSp>
      <p:sp>
        <p:nvSpPr>
          <p:cNvPr id="22535" name="AutoShape 7" title="">
            <a:hlinkClick r:id="rId2" action="ppaction://hlinksldjump?num=6"/>
          </p:cNvPr>
          <p:cNvSpPr/>
          <p:nvPr/>
        </p:nvSpPr>
        <p:spPr>
          <a:xfrm>
            <a:off x="7667625" y="5516563"/>
            <a:ext cx="971550" cy="792162"/>
          </a:xfrm>
          <a:prstGeom prst="actionButtonBlank">
            <a:avLst/>
          </a:prstGeom>
          <a:gradFill rotWithShape="1">
            <a:gsLst>
              <a:gs pos="0">
                <a:srgbClr val="767647"/>
              </a:gs>
              <a:gs pos="100000">
                <a:srgbClr val="FFFF99">
                  <a:alpha val="78000"/>
                </a:srgbClr>
              </a:gs>
            </a:gsLst>
            <a:path path="rect">
              <a:fillToRect l="50000" t="50000" r="50000" b="50000"/>
            </a:path>
          </a:gradFill>
          <a:ln>
            <a:noFill/>
            <a:miter lim="800000"/>
          </a:ln>
          <a:effectLst/>
        </p:spPr>
        <p:txBody>
          <a:bodyPr wrap="none"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algn="ctr" eaLnBrk="1" hangingPunct="1"/>
            <a:r>
              <a:rPr lang="zh-CN" altLang="en-US" sz="6000">
                <a:solidFill>
                  <a:srgbClr val="BC0000"/>
                </a:solidFill>
              </a:rPr>
              <a:t>❀</a:t>
            </a:r>
            <a:endParaRPr lang="zh-CN" altLang="en-US" sz="6000">
              <a:solidFill>
                <a:srgbClr val="BC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dur="500" fill="hold" nodeType="with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wipe(up)">
                                      <p:cBhvr>
                                        <p:cTn id="7" dur="500"/>
                                        <p:tgtEl>
                                          <p:spTgt spid="22532"/>
                                        </p:tgtEl>
                                      </p:cBhvr>
                                    </p:animEffect>
                                  </p:childTnLst>
                                </p:cTn>
                              </p:par>
                            </p:childTnLst>
                          </p:cTn>
                        </p:par>
                        <p:par>
                          <p:cTn id="8" fill="hold" nodeType="afterGroup">
                            <p:stCondLst>
                              <p:cond delay="500"/>
                            </p:stCondLst>
                            <p:childTnLst>
                              <p:par>
                                <p:cTn id="9" presetID="22" presetClass="entr" presetSubtype="8" dur="500" fill="hold" grpId="0" nodeType="afterEffect">
                                  <p:stCondLst>
                                    <p:cond delay="0"/>
                                  </p:stCondLst>
                                  <p:childTnLst>
                                    <p:set>
                                      <p:cBhvr>
                                        <p:cTn id="10" dur="1" fill="hold">
                                          <p:stCondLst>
                                            <p:cond delay="0"/>
                                          </p:stCondLst>
                                        </p:cTn>
                                        <p:tgtEl>
                                          <p:spTgt spid="22530"/>
                                        </p:tgtEl>
                                        <p:attrNameLst>
                                          <p:attrName>style.visibility</p:attrName>
                                        </p:attrNameLst>
                                      </p:cBhvr>
                                      <p:to>
                                        <p:strVal val="visible"/>
                                      </p:to>
                                    </p:set>
                                    <p:animEffect transition="in" filter="wipe(left)">
                                      <p:cBhvr>
                                        <p:cTn id="11" dur="500"/>
                                        <p:tgtEl>
                                          <p:spTgt spid="22530"/>
                                        </p:tgtEl>
                                      </p:cBhvr>
                                    </p:animEffect>
                                  </p:childTnLst>
                                </p:cTn>
                              </p:par>
                            </p:childTnLst>
                          </p:cTn>
                        </p:par>
                        <p:par>
                          <p:cTn id="12" fill="hold" nodeType="afterGroup">
                            <p:stCondLst>
                              <p:cond delay="1000"/>
                            </p:stCondLst>
                            <p:childTnLst>
                              <p:par>
                                <p:cTn id="13" presetID="35" presetClass="path" presetSubtype="0" dur="2000" accel="50000" decel="50000" autoRev="1" fill="hold" grpId="1" nodeType="afterEffect">
                                  <p:stCondLst>
                                    <p:cond delay="0"/>
                                  </p:stCondLst>
                                  <p:childTnLst>
                                    <p:animMotion origin="layout" path="M -0.00156 0.00809 L 0.40782 0.00809" ptsTypes="">
                                      <p:cBhvr>
                                        <p:cTn id="14" dur="2000" fill="hold"/>
                                        <p:tgtEl>
                                          <p:spTgt spid="22530"/>
                                        </p:tgtEl>
                                        <p:attrNameLst>
                                          <p:attrName>ppt_x,ppt_y</p:attrName>
                                        </p:attrNameLst>
                                      </p:cBhvr>
                                    </p:animMotion>
                                  </p:childTnLst>
                                </p:cTn>
                              </p:par>
                            </p:childTnLst>
                          </p:cTn>
                        </p:par>
                      </p:childTnLst>
                    </p:cTn>
                  </p:par>
                  <p:par>
                    <p:cTn id="15" fill="hold" nodeType="clickPar">
                      <p:stCondLst>
                        <p:cond delay="indefinite"/>
                        <p:cond evt="onBegin" delay="0">
                          <p:tn val="14"/>
                        </p:cond>
                      </p:stCondLst>
                      <p:childTnLst>
                        <p:par>
                          <p:cTn id="16" fill="hold" nodeType="withGroup">
                            <p:stCondLst>
                              <p:cond delay="0"/>
                            </p:stCondLst>
                            <p:childTnLst>
                              <p:par>
                                <p:cTn id="17" presetID="5" presetClass="entr" presetSubtype="10" dur="500" fill="hold" grpId="0" nodeType="clickEffect">
                                  <p:stCondLst>
                                    <p:cond delay="0"/>
                                  </p:stCondLst>
                                  <p:childTnLst>
                                    <p:set>
                                      <p:cBhvr>
                                        <p:cTn id="18" dur="1" fill="hold">
                                          <p:stCondLst>
                                            <p:cond delay="0"/>
                                          </p:stCondLst>
                                        </p:cTn>
                                        <p:tgtEl>
                                          <p:spTgt spid="22531"/>
                                        </p:tgtEl>
                                        <p:attrNameLst>
                                          <p:attrName>style.visibility</p:attrName>
                                        </p:attrNameLst>
                                      </p:cBhvr>
                                      <p:to>
                                        <p:strVal val="visible"/>
                                      </p:to>
                                    </p:set>
                                    <p:animEffect transition="in" filter="checkerboard(across)">
                                      <p:cBhvr>
                                        <p:cTn id="19" dur="500"/>
                                        <p:tgtEl>
                                          <p:spTgt spid="22531"/>
                                        </p:tgtEl>
                                      </p:cBhvr>
                                    </p:animEffect>
                                  </p:childTnLst>
                                </p:cTn>
                              </p:par>
                            </p:childTnLst>
                          </p:cTn>
                        </p:par>
                        <p:par>
                          <p:cTn id="20" fill="hold" nodeType="afterGroup">
                            <p:stCondLst>
                              <p:cond delay="500"/>
                            </p:stCondLst>
                            <p:childTnLst>
                              <p:par>
                                <p:cTn id="21" presetID="10" presetClass="entr" presetSubtype="0" dur="2000" fill="hold" grpId="0" nodeType="afterEffect">
                                  <p:stCondLst>
                                    <p:cond delay="1500"/>
                                  </p:stCondLst>
                                  <p:childTnLst>
                                    <p:set>
                                      <p:cBhvr>
                                        <p:cTn id="22" dur="1" fill="hold">
                                          <p:stCondLst>
                                            <p:cond delay="0"/>
                                          </p:stCondLst>
                                        </p:cTn>
                                        <p:tgtEl>
                                          <p:spTgt spid="22535"/>
                                        </p:tgtEl>
                                        <p:attrNameLst>
                                          <p:attrName>style.visibility</p:attrName>
                                        </p:attrNameLst>
                                      </p:cBhvr>
                                      <p:to>
                                        <p:strVal val="visible"/>
                                      </p:to>
                                    </p:set>
                                    <p:animEffect transition="in" filter="fade">
                                      <p:cBhvr>
                                        <p:cTn id="23" dur="2000"/>
                                        <p:tgtEl>
                                          <p:spTgt spid="22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0" grpId="1"/>
      <p:bldP spid="22531" grpId="0"/>
      <p:bldP spid="22535"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23554" name="Picture 2" descr="98937f1332e2abe8a7ef3fe9" title=""/>
          <p:cNvPicPr>
            <a:picLocks noChangeAspect="1"/>
          </p:cNvPicPr>
          <p:nvPr/>
        </p:nvPicPr>
        <p:blipFill>
          <a:blip r:embed="rId2"/>
          <a:stretch>
            <a:fillRect/>
          </a:stretch>
        </p:blipFill>
        <p:spPr>
          <a:xfrm>
            <a:off x="-177800" y="0"/>
            <a:ext cx="9140825" cy="6858000"/>
          </a:xfrm>
          <a:prstGeom prst="rect">
            <a:avLst/>
          </a:prstGeom>
          <a:noFill/>
          <a:ln>
            <a:noFill/>
            <a:miter lim="800000"/>
          </a:ln>
        </p:spPr>
      </p:pic>
      <p:sp>
        <p:nvSpPr>
          <p:cNvPr id="23555" name="Text Box 3" title=""/>
          <p:cNvSpPr txBox="1"/>
          <p:nvPr/>
        </p:nvSpPr>
        <p:spPr>
          <a:xfrm>
            <a:off x="179388" y="333375"/>
            <a:ext cx="3994150" cy="1006475"/>
          </a:xfrm>
          <a:prstGeom prst="rect">
            <a:avLst/>
          </a:prstGeom>
          <a:noFill/>
          <a:ln>
            <a:noFill/>
            <a:miter lim="800000"/>
          </a:ln>
          <a:effec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6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Bookshelf Symbol 7" pitchFamily="2" charset="2"/>
                <a:ea typeface="华文行楷" pitchFamily="2" charset="-122"/>
              </a:rPr>
              <a:t>解释词语：</a:t>
            </a:r>
            <a:endParaRPr kumimoji="0" lang="zh-CN" altLang="en-US" sz="6000" b="1" i="0" u="none" strike="noStrike" kern="1200" cap="none" spc="0" normalizeH="0" baseline="0" noProof="0">
              <a:uLnTx/>
              <a:uFillTx/>
              <a:latin typeface="Bookshelf Symbol 7" pitchFamily="2" charset="2"/>
              <a:ea typeface="华文行楷" pitchFamily="2" charset="-122"/>
            </a:endParaRPr>
          </a:p>
        </p:txBody>
      </p:sp>
      <p:sp>
        <p:nvSpPr>
          <p:cNvPr id="23556" name="Rectangle 4" title=""/>
          <p:cNvSpPr/>
          <p:nvPr/>
        </p:nvSpPr>
        <p:spPr>
          <a:xfrm>
            <a:off x="827088" y="1916113"/>
            <a:ext cx="3127375" cy="762000"/>
          </a:xfrm>
          <a:prstGeom prst="rect">
            <a:avLst/>
          </a:prstGeom>
          <a:noFill/>
          <a:ln>
            <a:noFill/>
            <a:miter lim="800000"/>
          </a:ln>
          <a:effec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ctr" latinLnBrk="0" hangingPunct="1">
              <a:lnSpc>
                <a:spcPct val="100000"/>
              </a:lnSpc>
              <a:spcBef>
                <a:spcPct val="0"/>
              </a:spcBef>
              <a:spcAft>
                <a:spcPct val="0"/>
              </a:spcAft>
              <a:buClrTx/>
              <a:buSzTx/>
              <a:buFontTx/>
              <a:buNone/>
            </a:pPr>
            <a:r>
              <a:rPr kumimoji="0" lang="zh-CN" altLang="en-US" sz="4400" b="1" i="0" u="none" strike="noStrike" kern="1200" cap="none" spc="0" normalizeH="0" baseline="0" noProof="0">
                <a:ln w="9525" cap="flat" cmpd="sng" algn="ctr">
                  <a:noFill/>
                  <a:prstDash val="solid"/>
                  <a:round/>
                  <a:headEnd type="none" w="med" len="med"/>
                  <a:tailEnd type="none" w="med" len="med"/>
                </a:ln>
                <a:solidFill>
                  <a:schemeClr val="accent2"/>
                </a:solidFill>
                <a:uLnTx/>
                <a:uFillTx/>
                <a:ea typeface="楷体_GB2312" pitchFamily="49" charset="-122"/>
              </a:rPr>
              <a:t>从从容容：</a:t>
            </a:r>
            <a:r>
              <a:rPr kumimoji="0" lang="zh-CN" altLang="en-US" sz="4000" b="1" i="0" u="none" strike="noStrike" kern="1200" cap="none" spc="0" normalizeH="0" baseline="0" noProof="0">
                <a:ln w="9525" cap="flat" cmpd="sng" algn="ctr">
                  <a:noFill/>
                  <a:prstDash val="solid"/>
                  <a:round/>
                  <a:headEnd type="none" w="med" len="med"/>
                  <a:tailEnd type="none" w="med" len="med"/>
                </a:ln>
                <a:solidFill>
                  <a:schemeClr val="accent2"/>
                </a:solidFill>
                <a:uLnTx/>
                <a:uFillTx/>
                <a:ea typeface="楷体_GB2312" pitchFamily="49" charset="-122"/>
              </a:rPr>
              <a:t> </a:t>
            </a:r>
            <a:endParaRPr kumimoji="0" lang="zh-CN" altLang="en-US" sz="4000" b="1" i="0" u="none" strike="noStrike" kern="1200" cap="none" spc="0" normalizeH="0" baseline="0" noProof="0">
              <a:solidFill>
                <a:schemeClr val="accent2"/>
              </a:solidFill>
              <a:uLnTx/>
              <a:uFillTx/>
              <a:ea typeface="楷体_GB2312" pitchFamily="49" charset="-122"/>
            </a:endParaRPr>
          </a:p>
        </p:txBody>
      </p:sp>
      <p:sp>
        <p:nvSpPr>
          <p:cNvPr id="23557" name="Text Box 5"/>
          <p:cNvSpPr txBox="1">
            <a:spLocks noChangeArrowheads="1"/>
          </p:cNvSpPr>
          <p:nvPr/>
        </p:nvSpPr>
        <p:spPr bwMode="auto">
          <a:xfrm>
            <a:off x="2916238" y="2997200"/>
            <a:ext cx="48958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0">
              <a:lnSpc>
                <a:spcPct val="100000"/>
              </a:lnSpc>
              <a:spcBef>
                <a:spcPct val="0"/>
              </a:spcBef>
              <a:spcAft>
                <a:spcPct val="0"/>
              </a:spcAft>
              <a:buClrTx/>
              <a:buSzTx/>
              <a:buFontTx/>
              <a:buNone/>
            </a:pPr>
            <a:r>
              <a:rPr kumimoji="0" lang="zh-CN" altLang="en-US" sz="2800" b="1" i="0" u="sng"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rPr>
              <a:t>非常镇定，不慌不忙</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rPr>
              <a:t>的样子；</a:t>
            </a:r>
            <a:r>
              <a:rPr kumimoji="0" lang="zh-CN" altLang="en-US" sz="1800" b="1" i="0" u="none"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rPr>
              <a:t>。</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effectLst>
                  <a:outerShdw blurRad="38100" dist="38100" dir="2700000" algn="tl">
                    <a:srgbClr val="FFFFFF"/>
                  </a:outerShdw>
                </a:effectLst>
                <a:uLnTx/>
                <a:uFillTx/>
                <a:latin typeface="Arial"/>
                <a:ea typeface="宋体" charset="-122"/>
                <a:cs typeface="Arial"/>
                <a:sym typeface="Wingdings" charset="2"/>
              </a:rPr>
              <a:t>文中用来形容种树人对树苗的生长了解非常清楚，对树苗的枯萎一点儿也不惊讶和慌张。</a:t>
            </a:r>
            <a:endParaRPr kumimoji="0" lang="zh-CN" altLang="en-US" sz="2800" b="1" i="0" u="none" strike="noStrike" kern="1200" cap="none" spc="0" normalizeH="0" baseline="0" noProof="0">
              <a:effectLst>
                <a:outerShdw blurRad="38100" dist="38100" dir="2700000" algn="tl">
                  <a:srgbClr val="FFFFFF"/>
                </a:outerShdw>
              </a:effectLst>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500" fill="hold"/>
                                        <p:tgtEl>
                                          <p:spTgt spid="23555"/>
                                        </p:tgtEl>
                                        <p:attrNameLst>
                                          <p:attrName>ppt_x</p:attrName>
                                        </p:attrNameLst>
                                      </p:cBhvr>
                                      <p:tavLst>
                                        <p:tav tm="0">
                                          <p:val>
                                            <p:strVal val="0-#ppt_w/2"/>
                                          </p:val>
                                        </p:tav>
                                        <p:tav tm="100000">
                                          <p:val>
                                            <p:strVal val="#ppt_x"/>
                                          </p:val>
                                        </p:tav>
                                      </p:tavLst>
                                    </p:anim>
                                    <p:anim calcmode="lin" valueType="num">
                                      <p:cBhvr additive="base">
                                        <p:cTn id="8" dur="500" fill="hold"/>
                                        <p:tgtEl>
                                          <p:spTgt spid="2355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dur="500" fill="hold" grpId="0" nodeType="afterEffect">
                                  <p:stCondLst>
                                    <p:cond delay="0"/>
                                  </p:stCondLst>
                                  <p:childTnLst>
                                    <p:set>
                                      <p:cBhvr>
                                        <p:cTn id="11" dur="1" fill="hold">
                                          <p:stCondLst>
                                            <p:cond delay="0"/>
                                          </p:stCondLst>
                                        </p:cTn>
                                        <p:tgtEl>
                                          <p:spTgt spid="23556"/>
                                        </p:tgtEl>
                                        <p:attrNameLst>
                                          <p:attrName>style.visibility</p:attrName>
                                        </p:attrNameLst>
                                      </p:cBhvr>
                                      <p:to>
                                        <p:strVal val="visible"/>
                                      </p:to>
                                    </p:set>
                                    <p:animEffect transition="in" filter="wipe(left)">
                                      <p:cBhvr>
                                        <p:cTn id="12" dur="500"/>
                                        <p:tgtEl>
                                          <p:spTgt spid="23556"/>
                                        </p:tgtEl>
                                      </p:cBhvr>
                                    </p:animEffect>
                                  </p:childTnLst>
                                </p:cTn>
                              </p:par>
                            </p:childTnLst>
                          </p:cTn>
                        </p:par>
                        <p:par>
                          <p:cTn id="13" fill="hold" nodeType="afterGroup">
                            <p:stCondLst>
                              <p:cond delay="1000"/>
                            </p:stCondLst>
                            <p:childTnLst>
                              <p:par>
                                <p:cTn id="14" presetID="63" presetClass="path" presetSubtype="0" dur="2000" accel="50000" decel="50000" autoRev="1" fill="hold" grpId="1" nodeType="afterEffect">
                                  <p:stCondLst>
                                    <p:cond delay="0"/>
                                  </p:stCondLst>
                                  <p:childTnLst>
                                    <p:animMotion origin="layout" path="M -0.05278 -0.00717 L 0.26996 -0.00717" ptsTypes="">
                                      <p:cBhvr>
                                        <p:cTn id="15" dur="2000" fill="hold"/>
                                        <p:tgtEl>
                                          <p:spTgt spid="23556"/>
                                        </p:tgtEl>
                                        <p:attrNameLst>
                                          <p:attrName>ppt_x,ppt_y</p:attrName>
                                        </p:attrNameLst>
                                      </p:cBhvr>
                                    </p:animMotion>
                                  </p:childTnLst>
                                </p:cTn>
                              </p:par>
                            </p:childTnLst>
                          </p:cTn>
                        </p:par>
                      </p:childTnLst>
                    </p:cTn>
                  </p:par>
                  <p:par>
                    <p:cTn id="16" fill="hold" nodeType="clickPar">
                      <p:stCondLst>
                        <p:cond delay="indefinite"/>
                        <p:cond evt="onBegin" delay="0">
                          <p:tn val="15"/>
                        </p:cond>
                      </p:stCondLst>
                      <p:childTnLst>
                        <p:par>
                          <p:cTn id="17" fill="hold" nodeType="withGroup">
                            <p:stCondLst>
                              <p:cond delay="0"/>
                            </p:stCondLst>
                            <p:childTnLst>
                              <p:par>
                                <p:cTn id="18" presetID="14" presetClass="entr" presetSubtype="10" dur="500" fill="hold" grpId="0" nodeType="clickEffect">
                                  <p:stCondLst>
                                    <p:cond delay="0"/>
                                  </p:stCondLst>
                                  <p:childTnLst>
                                    <p:set>
                                      <p:cBhvr>
                                        <p:cTn id="19" dur="1" fill="hold">
                                          <p:stCondLst>
                                            <p:cond delay="0"/>
                                          </p:stCondLst>
                                        </p:cTn>
                                        <p:tgtEl>
                                          <p:spTgt spid="23557"/>
                                        </p:tgtEl>
                                        <p:attrNameLst>
                                          <p:attrName>style.visibility</p:attrName>
                                        </p:attrNameLst>
                                      </p:cBhvr>
                                      <p:to>
                                        <p:strVal val="visible"/>
                                      </p:to>
                                    </p:set>
                                    <p:animEffect transition="in" filter="randombar(horizontal)">
                                      <p:cBhvr>
                                        <p:cTn id="20" dur="5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P spid="23556" grpId="0"/>
      <p:bldP spid="23556" grpId="1"/>
      <p:bldP spid="23557"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5"/>
          <a:tile tx="0" ty="0" sx="100000" sy="100000" flip="none" algn="tl"/>
        </a:blipFill>
      </p:bgPr>
    </p:bg>
    <p:spTree>
      <p:nvGrpSpPr>
        <p:cNvPr id="1" name="" title=""/>
        <p:cNvGrpSpPr/>
        <p:nvPr/>
      </p:nvGrpSpPr>
      <p:grpSpPr>
        <a:xfrm>
          <a:off x="0" y="0"/>
          <a:ext cx="0" cy="0"/>
        </a:xfrm>
      </p:grpSpPr>
      <p:pic>
        <p:nvPicPr>
          <p:cNvPr id="24578" name="Picture 2" descr="2009042412382206" title=""/>
          <p:cNvPicPr>
            <a:picLocks noChangeAspect="1"/>
          </p:cNvPicPr>
          <p:nvPr/>
        </p:nvPicPr>
        <p:blipFill>
          <a:blip r:embed="rId2"/>
          <a:stretch>
            <a:fillRect/>
          </a:stretch>
        </p:blipFill>
        <p:spPr>
          <a:xfrm flipH="1">
            <a:off x="539750" y="404813"/>
            <a:ext cx="1511300" cy="1344612"/>
          </a:xfrm>
          <a:prstGeom prst="rect">
            <a:avLst/>
          </a:prstGeom>
          <a:noFill/>
          <a:ln>
            <a:noFill/>
            <a:miter lim="800000"/>
          </a:ln>
        </p:spPr>
      </p:pic>
      <p:sp>
        <p:nvSpPr>
          <p:cNvPr id="24579" name="Rectangle 3"/>
          <p:cNvSpPr>
            <a:spLocks noChangeArrowheads="1"/>
          </p:cNvSpPr>
          <p:nvPr/>
        </p:nvSpPr>
        <p:spPr bwMode="auto">
          <a:xfrm>
            <a:off x="2771775" y="2276475"/>
            <a:ext cx="4895850" cy="2389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82800" bIns="8280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0">
              <a:lnSpc>
                <a:spcPct val="100000"/>
              </a:lnSpc>
              <a:spcBef>
                <a:spcPct val="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66"/>
                </a:solidFill>
                <a:uLnTx/>
                <a:uFillTx/>
                <a:latin typeface="Arial"/>
                <a:ea typeface="宋体" charset="-122"/>
                <a:cs typeface="Arial"/>
                <a:sym typeface="Wingdings" charset="2"/>
              </a:rPr>
              <a:t>       </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66"/>
                </a:solidFill>
                <a:effectLst>
                  <a:outerShdw blurRad="38100" dist="38100" dir="2700000" algn="tl">
                    <a:srgbClr val="000000">
                      <a:alpha val="43137"/>
                    </a:srgbClr>
                  </a:outerShdw>
                </a:effectLst>
                <a:uLnTx/>
                <a:uFillTx/>
                <a:latin typeface="Arial"/>
                <a:ea typeface="宋体" charset="-122"/>
                <a:cs typeface="Arial"/>
                <a:sym typeface="Wingdings" charset="2"/>
              </a:rPr>
              <a:t>言辞诚恳，情意深长。</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66"/>
                </a:solidFill>
                <a:uLnTx/>
                <a:uFillTx/>
                <a:latin typeface="Arial"/>
                <a:ea typeface="宋体" charset="-122"/>
                <a:cs typeface="Arial"/>
                <a:sym typeface="Wingdings" charset="2"/>
              </a:rPr>
              <a:t>       </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文中用来形容种树人的说话，表现出对人的真诚恳切和情意深长。</a:t>
            </a:r>
            <a:endPar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0">
              <a:lnSpc>
                <a:spcPct val="100000"/>
              </a:lnSpc>
              <a:spcBef>
                <a:spcPct val="0"/>
              </a:spcBef>
              <a:spcAft>
                <a:spcPct val="0"/>
              </a:spcAft>
              <a:buClrTx/>
              <a:buSzTx/>
              <a:buFontTx/>
              <a:buNone/>
            </a:pPr>
            <a:r>
              <a:rPr kumimoji="0" lang="zh-CN" altLang="en-US" sz="1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　　</a:t>
            </a:r>
            <a:endParaRPr kumimoji="0" lang="zh-CN" altLang="en-US" sz="1800" b="1" i="0" u="none" strike="noStrike" kern="1200" cap="none" spc="0" normalizeH="0" baseline="0" noProof="0">
              <a:uLnTx/>
              <a:uFillTx/>
            </a:endParaRPr>
          </a:p>
        </p:txBody>
      </p:sp>
      <p:pic>
        <p:nvPicPr>
          <p:cNvPr id="24580" name="Picture 4" descr="2009042412385978" title="">
            <a:hlinkClick r:id="rId4" action="ppaction://hlinksldjump?num=8"/>
          </p:cNvPr>
          <p:cNvPicPr>
            <a:picLocks noChangeAspect="1"/>
          </p:cNvPicPr>
          <p:nvPr/>
        </p:nvPicPr>
        <p:blipFill>
          <a:blip r:embed="rId3"/>
          <a:stretch>
            <a:fillRect/>
          </a:stretch>
        </p:blipFill>
        <p:spPr>
          <a:xfrm>
            <a:off x="7451725" y="4508500"/>
            <a:ext cx="1200150" cy="1943100"/>
          </a:xfrm>
          <a:prstGeom prst="rect">
            <a:avLst/>
          </a:prstGeom>
          <a:noFill/>
          <a:ln>
            <a:noFill/>
            <a:miter lim="800000"/>
          </a:ln>
        </p:spPr>
      </p:pic>
      <p:sp>
        <p:nvSpPr>
          <p:cNvPr id="24581" name="Rectangle 5"/>
          <p:cNvSpPr>
            <a:spLocks noChangeArrowheads="1"/>
          </p:cNvSpPr>
          <p:nvPr/>
        </p:nvSpPr>
        <p:spPr bwMode="auto">
          <a:xfrm>
            <a:off x="1403350" y="1341438"/>
            <a:ext cx="27241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0">
              <a:lnSpc>
                <a:spcPct val="100000"/>
              </a:lnSpc>
              <a:spcBef>
                <a:spcPct val="0"/>
              </a:spcBef>
              <a:spcAft>
                <a:spcPct val="0"/>
              </a:spcAft>
              <a:buClrTx/>
              <a:buSzTx/>
              <a:buFontTx/>
              <a:buNone/>
            </a:pPr>
            <a:r>
              <a:rPr kumimoji="0" lang="zh-CN" altLang="en-US" sz="4000" b="0" i="0" u="sng" strike="noStrike" kern="1200" cap="none" spc="0" normalizeH="0" baseline="0" noProof="0">
                <a:ln w="9525" cap="flat" cmpd="sng" algn="ctr">
                  <a:noFill/>
                  <a:prstDash val="solid"/>
                  <a:round/>
                  <a:headEnd type="none" w="med" len="med"/>
                  <a:tailEnd type="none" w="med" len="med"/>
                </a:ln>
                <a:solidFill>
                  <a:srgbClr val="FF0000"/>
                </a:solidFill>
                <a:effectLst>
                  <a:outerShdw blurRad="38100" dist="38100" dir="2700000" algn="tl">
                    <a:srgbClr val="000000"/>
                  </a:outerShdw>
                </a:effectLst>
                <a:uLnTx/>
                <a:uFillTx/>
                <a:latin typeface="Arial"/>
                <a:ea typeface="宋体" charset="-122"/>
                <a:cs typeface="Arial"/>
                <a:sym typeface="Wingdings" charset="2"/>
              </a:rPr>
              <a:t>语重心长</a:t>
            </a:r>
            <a:r>
              <a:rPr kumimoji="0" lang="zh-CN" altLang="en-US" sz="4000" b="0" i="0" u="none" strike="noStrike" kern="1200" cap="none" spc="0" normalizeH="0" baseline="0" noProof="0">
                <a:ln w="9525" cap="flat" cmpd="sng" algn="ctr">
                  <a:noFill/>
                  <a:prstDash val="solid"/>
                  <a:round/>
                  <a:headEnd type="none" w="med" len="med"/>
                  <a:tailEnd type="none" w="med" len="med"/>
                </a:ln>
                <a:solidFill>
                  <a:srgbClr val="FF0000"/>
                </a:solidFill>
                <a:uLnTx/>
                <a:uFillTx/>
                <a:latin typeface="Arial"/>
                <a:ea typeface="宋体" charset="-122"/>
                <a:cs typeface="Arial"/>
                <a:sym typeface="Wingdings" charset="2"/>
              </a:rPr>
              <a:t>：</a:t>
            </a:r>
            <a:endParaRPr kumimoji="0" lang="zh-CN" altLang="en-US" sz="4000" b="0" i="0" u="none" strike="noStrike" kern="1200" cap="none" spc="0" normalizeH="0" baseline="0" noProof="0">
              <a:solidFill>
                <a:srgbClr val="FF0000"/>
              </a:solidFill>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dur="1000" fill="hold"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1000" fill="hold"/>
                                        <p:tgtEl>
                                          <p:spTgt spid="24578"/>
                                        </p:tgtEl>
                                        <p:attrNameLst>
                                          <p:attrName>ppt_x</p:attrName>
                                        </p:attrNameLst>
                                      </p:cBhvr>
                                      <p:tavLst>
                                        <p:tav tm="0">
                                          <p:val>
                                            <p:strVal val="0-#ppt_w/2"/>
                                          </p:val>
                                        </p:tav>
                                        <p:tav tm="100000">
                                          <p:val>
                                            <p:strVal val="#ppt_x"/>
                                          </p:val>
                                        </p:tav>
                                      </p:tavLst>
                                    </p:anim>
                                    <p:anim calcmode="lin" valueType="num">
                                      <p:cBhvr additive="base">
                                        <p:cTn id="8" dur="1000" fill="hold"/>
                                        <p:tgtEl>
                                          <p:spTgt spid="24578"/>
                                        </p:tgtEl>
                                        <p:attrNameLst>
                                          <p:attrName>ppt_y</p:attrName>
                                        </p:attrNameLst>
                                      </p:cBhvr>
                                      <p:tavLst>
                                        <p:tav tm="0">
                                          <p:val>
                                            <p:strVal val="0-#ppt_h/2"/>
                                          </p:val>
                                        </p:tav>
                                        <p:tav tm="100000">
                                          <p:val>
                                            <p:strVal val="#ppt_y"/>
                                          </p:val>
                                        </p:tav>
                                      </p:tavLst>
                                    </p:anim>
                                  </p:childTnLst>
                                </p:cTn>
                              </p:par>
                              <p:par>
                                <p:cTn id="9" presetID="10" presetClass="entr" presetSubtype="0" dur="2000" fill="hold" nodeType="withEffect">
                                  <p:stCondLst>
                                    <p:cond delay="0"/>
                                  </p:stCondLst>
                                  <p:childTnLst>
                                    <p:set>
                                      <p:cBhvr>
                                        <p:cTn id="10" dur="1" fill="hold">
                                          <p:stCondLst>
                                            <p:cond delay="0"/>
                                          </p:stCondLst>
                                        </p:cTn>
                                        <p:tgtEl>
                                          <p:spTgt spid="24580"/>
                                        </p:tgtEl>
                                        <p:attrNameLst>
                                          <p:attrName>style.visibility</p:attrName>
                                        </p:attrNameLst>
                                      </p:cBhvr>
                                      <p:to>
                                        <p:strVal val="visible"/>
                                      </p:to>
                                    </p:set>
                                    <p:animEffect transition="in" filter="fade">
                                      <p:cBhvr>
                                        <p:cTn id="11" dur="2000"/>
                                        <p:tgtEl>
                                          <p:spTgt spid="24580"/>
                                        </p:tgtEl>
                                      </p:cBhvr>
                                    </p:animEffect>
                                  </p:childTnLst>
                                </p:cTn>
                              </p:par>
                              <p:par>
                                <p:cTn id="12" presetID="29" presetClass="entr" presetSubtype="0" dur="1000" fill="hold" grpId="0" nodeType="withEffect">
                                  <p:stCondLst>
                                    <p:cond delay="0"/>
                                  </p:stCondLst>
                                  <p:childTnLst>
                                    <p:set>
                                      <p:cBhvr>
                                        <p:cTn id="13" dur="1" fill="hold">
                                          <p:stCondLst>
                                            <p:cond delay="0"/>
                                          </p:stCondLst>
                                        </p:cTn>
                                        <p:tgtEl>
                                          <p:spTgt spid="24581"/>
                                        </p:tgtEl>
                                        <p:attrNameLst>
                                          <p:attrName>style.visibility</p:attrName>
                                        </p:attrNameLst>
                                      </p:cBhvr>
                                      <p:to>
                                        <p:strVal val="visible"/>
                                      </p:to>
                                    </p:set>
                                    <p:anim calcmode="lin" valueType="num">
                                      <p:cBhvr>
                                        <p:cTn id="14" dur="1000" fill="hold"/>
                                        <p:tgtEl>
                                          <p:spTgt spid="24581"/>
                                        </p:tgtEl>
                                        <p:attrNameLst>
                                          <p:attrName>ppt_x</p:attrName>
                                        </p:attrNameLst>
                                      </p:cBhvr>
                                      <p:tavLst>
                                        <p:tav tm="0">
                                          <p:val>
                                            <p:strVal val="#ppt_x-.2"/>
                                          </p:val>
                                        </p:tav>
                                        <p:tav tm="100000">
                                          <p:val>
                                            <p:strVal val="#ppt_x"/>
                                          </p:val>
                                        </p:tav>
                                      </p:tavLst>
                                    </p:anim>
                                    <p:anim calcmode="lin" valueType="num">
                                      <p:cBhvr>
                                        <p:cTn id="15" dur="1000" fill="hold"/>
                                        <p:tgtEl>
                                          <p:spTgt spid="24581"/>
                                        </p:tgtEl>
                                        <p:attrNameLst>
                                          <p:attrName>ppt_y</p:attrName>
                                        </p:attrNameLst>
                                      </p:cBhvr>
                                      <p:tavLst>
                                        <p:tav tm="0">
                                          <p:val>
                                            <p:strVal val="#ppt_y"/>
                                          </p:val>
                                        </p:tav>
                                        <p:tav tm="100000">
                                          <p:val>
                                            <p:strVal val="#ppt_y"/>
                                          </p:val>
                                        </p:tav>
                                      </p:tavLst>
                                    </p:anim>
                                    <p:animEffect transition="in" filter="wipe(right)">
                                      <p:cBhvr>
                                        <p:cTn id="16" dur="1000"/>
                                        <p:tgtEl>
                                          <p:spTgt spid="24581"/>
                                        </p:tgtEl>
                                      </p:cBhvr>
                                    </p:animEffect>
                                  </p:childTnLst>
                                </p:cTn>
                              </p:par>
                            </p:childTnLst>
                          </p:cTn>
                        </p:par>
                      </p:childTnLst>
                    </p:cTn>
                  </p:par>
                  <p:par>
                    <p:cTn id="17" fill="hold" nodeType="clickPar">
                      <p:stCondLst>
                        <p:cond delay="indefinite"/>
                        <p:cond evt="onBegin" delay="0">
                          <p:tn val="16"/>
                        </p:cond>
                      </p:stCondLst>
                      <p:childTnLst>
                        <p:par>
                          <p:cTn id="18" fill="hold" nodeType="withGroup">
                            <p:stCondLst>
                              <p:cond delay="0"/>
                            </p:stCondLst>
                            <p:childTnLst>
                              <p:par>
                                <p:cTn id="19" presetID="22" presetClass="entr" presetSubtype="8" dur="500" fill="hold" grpId="0" nodeType="clickEffect">
                                  <p:stCondLst>
                                    <p:cond delay="0"/>
                                  </p:stCondLst>
                                  <p:childTnLst>
                                    <p:set>
                                      <p:cBhvr>
                                        <p:cTn id="20" dur="1" fill="hold">
                                          <p:stCondLst>
                                            <p:cond delay="0"/>
                                          </p:stCondLst>
                                        </p:cTn>
                                        <p:tgtEl>
                                          <p:spTgt spid="24579"/>
                                        </p:tgtEl>
                                        <p:attrNameLst>
                                          <p:attrName>style.visibility</p:attrName>
                                        </p:attrNameLst>
                                      </p:cBhvr>
                                      <p:to>
                                        <p:strVal val="visible"/>
                                      </p:to>
                                    </p:set>
                                    <p:animEffect transition="in" filter="wipe(left)">
                                      <p:cBhvr>
                                        <p:cTn id="21"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p:bldP spid="24581"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5602" name="Rectangle 2" title=""/>
          <p:cNvSpPr>
            <a:spLocks noGrp="1"/>
          </p:cNvSpPr>
          <p:nvPr>
            <p:ph type="ctrTitle"/>
          </p:nvPr>
        </p:nvSpPr>
        <p:spPr>
          <a:xfrm>
            <a:off x="36513" y="404813"/>
            <a:ext cx="8929687" cy="1470025"/>
          </a:xfrm>
          <a:prstGeom prst="rect">
            <a:avLst/>
          </a:prstGeom>
          <a:noFill/>
          <a:ln w="9525" cap="flat" cmpd="sng" algn="ctr">
            <a:noFill/>
            <a:prstDash val="solid"/>
            <a:miter lim="800000"/>
            <a:headEnd type="none" w="med" len="med"/>
            <a:tailEnd type="none" w="med" len="med"/>
          </a:ln>
        </p:spPr>
        <p:txBody>
          <a:bodyPr wrap="square" lIns="91440" tIns="45720" rIns="91440" bIns="45720" anchor="ctr" anchorCtr="0">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effectLst/>
                <a:latin typeface="Arial"/>
                <a:ea typeface="宋体" charset="-122"/>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44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课文是怎么介绍桃花心木的呢？</a:t>
            </a:r>
            <a:endParaRPr kumimoji="0" lang="zh-CN" altLang="en-US" sz="4400" b="1" i="0" u="none" strike="noStrike" kern="1200" cap="none" spc="0" normalizeH="0" baseline="0" noProof="0">
              <a:uLnTx/>
              <a:uFillTx/>
            </a:endParaRPr>
          </a:p>
        </p:txBody>
      </p:sp>
      <p:sp>
        <p:nvSpPr>
          <p:cNvPr id="25603" name="Rectangle 3" title=""/>
          <p:cNvSpPr>
            <a:spLocks noGrp="1"/>
          </p:cNvSpPr>
          <p:nvPr>
            <p:ph type="subTitle" idx="1"/>
          </p:nvPr>
        </p:nvSpPr>
        <p:spPr>
          <a:xfrm>
            <a:off x="323850" y="1846263"/>
            <a:ext cx="8640763" cy="3794125"/>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0" indent="0" algn="ctr" defTabSz="914400" rtl="0" eaLnBrk="0" fontAlgn="base" hangingPunct="0">
              <a:lnSpc>
                <a:spcPct val="100000"/>
              </a:lnSpc>
              <a:spcBef>
                <a:spcPct val="20000"/>
              </a:spcBef>
              <a:spcAft>
                <a:spcPct val="0"/>
              </a:spcAft>
              <a:buClrTx/>
              <a:buSzTx/>
              <a:buFontTx/>
              <a:buNone/>
              <a:defRPr kumimoji="0" lang="zh-CN" altLang="en-US" sz="3200" b="0" i="0" u="none" baseline="0">
                <a:solidFill>
                  <a:schemeClr val="tx1"/>
                </a:solidFill>
                <a:effectLst/>
                <a:latin typeface="Arial"/>
                <a:ea typeface="宋体" charset="-122"/>
              </a:defRPr>
            </a:lvl1pPr>
            <a:lvl2pPr marL="457200" indent="0" algn="ctr" defTabSz="914400" rtl="0" eaLnBrk="0" fontAlgn="base" hangingPunct="0">
              <a:lnSpc>
                <a:spcPct val="100000"/>
              </a:lnSpc>
              <a:spcBef>
                <a:spcPct val="20000"/>
              </a:spcBef>
              <a:spcAft>
                <a:spcPct val="0"/>
              </a:spcAft>
              <a:buClrTx/>
              <a:buSzTx/>
              <a:buFontTx/>
              <a:buNone/>
              <a:defRPr kumimoji="0" lang="zh-CN" altLang="en-US" sz="2800" b="0" i="0" u="none" baseline="0">
                <a:solidFill>
                  <a:schemeClr val="tx1"/>
                </a:solidFill>
                <a:effectLst/>
                <a:latin typeface="Arial"/>
                <a:ea typeface="宋体" charset="-122"/>
              </a:defRPr>
            </a:lvl2pPr>
            <a:lvl3pPr marL="914400" indent="0" algn="ctr" defTabSz="914400" rtl="0" eaLnBrk="0" fontAlgn="base" hangingPunct="0">
              <a:lnSpc>
                <a:spcPct val="100000"/>
              </a:lnSpc>
              <a:spcBef>
                <a:spcPct val="20000"/>
              </a:spcBef>
              <a:spcAft>
                <a:spcPct val="0"/>
              </a:spcAft>
              <a:buClrTx/>
              <a:buSzTx/>
              <a:buFontTx/>
              <a:buNone/>
              <a:defRPr kumimoji="0" lang="zh-CN" altLang="en-US" sz="2400" b="0" i="0" u="none" baseline="0">
                <a:solidFill>
                  <a:schemeClr val="tx1"/>
                </a:solidFill>
                <a:effectLst/>
                <a:latin typeface="Arial"/>
                <a:ea typeface="宋体" charset="-122"/>
              </a:defRPr>
            </a:lvl3pPr>
            <a:lvl4pPr marL="1371600" indent="0" algn="ctr" defTabSz="914400" rtl="0" eaLnBrk="0" fontAlgn="base" hangingPunct="0">
              <a:lnSpc>
                <a:spcPct val="100000"/>
              </a:lnSpc>
              <a:spcBef>
                <a:spcPct val="20000"/>
              </a:spcBef>
              <a:spcAft>
                <a:spcPct val="0"/>
              </a:spcAft>
              <a:buClrTx/>
              <a:buSzTx/>
              <a:buFontTx/>
              <a:buNone/>
              <a:defRPr kumimoji="0" lang="zh-CN" altLang="en-US" sz="2000" b="0" i="0" u="none" baseline="0">
                <a:solidFill>
                  <a:schemeClr val="tx1"/>
                </a:solidFill>
                <a:effectLst/>
                <a:latin typeface="Arial"/>
                <a:ea typeface="宋体" charset="-122"/>
              </a:defRPr>
            </a:lvl4pPr>
            <a:lvl5pPr marL="1828800" indent="0" algn="ctr" defTabSz="914400" rtl="0" eaLnBrk="0" fontAlgn="base" hangingPunct="0">
              <a:lnSpc>
                <a:spcPct val="100000"/>
              </a:lnSpc>
              <a:spcBef>
                <a:spcPct val="20000"/>
              </a:spcBef>
              <a:spcAft>
                <a:spcPct val="0"/>
              </a:spcAft>
              <a:buClrTx/>
              <a:buSzTx/>
              <a:buFontTx/>
              <a:buNone/>
              <a:defRPr kumimoji="0" lang="zh-CN" altLang="en-US" sz="2000" b="0" i="0" u="none" baseline="0">
                <a:solidFill>
                  <a:schemeClr val="tx1"/>
                </a:solidFill>
                <a:effectLst/>
                <a:latin typeface="Arial"/>
                <a:ea typeface="宋体" charset="-122"/>
              </a:defRPr>
            </a:lvl5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1、桃花心木是一种特别的树，树形优美，高大而笔直，从前老家林场种了许多，已长成几丈高的一片树林。</a:t>
            </a:r>
            <a:endPar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2、所以当我看到桃花心木仅及膝盖的树苗，有点难以相信自己的眼睛。</a:t>
            </a:r>
            <a:endPar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3、现在，窗前的桃花心木苗已经长得跟屋顶一般高，是那么优雅自在，显示出勃勃生机。</a:t>
            </a:r>
            <a:endParaRPr kumimoji="0" lang="zh-CN" altLang="en-US" sz="3200" b="1"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fill="hold"/>
                                        <p:tgtEl>
                                          <p:spTgt spid="25602"/>
                                        </p:tgtEl>
                                        <p:attrNameLst>
                                          <p:attrName>ppt_x</p:attrName>
                                        </p:attrNameLst>
                                      </p:cBhvr>
                                      <p:tavLst>
                                        <p:tav tm="0">
                                          <p:val>
                                            <p:strVal val="#ppt_x"/>
                                          </p:val>
                                        </p:tav>
                                        <p:tav tm="100000">
                                          <p:val>
                                            <p:strVal val="#ppt_x"/>
                                          </p:val>
                                        </p:tav>
                                      </p:tavLst>
                                    </p:anim>
                                    <p:anim calcmode="lin" valueType="num">
                                      <p:cBhvr additive="base">
                                        <p:cTn id="8"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dur="500" fill="hold" grpId="0" nodeType="clickEffect">
                                  <p:stCondLst>
                                    <p:cond delay="0"/>
                                  </p:stCondLst>
                                  <p:childTnLst>
                                    <p:set>
                                      <p:cBhvr>
                                        <p:cTn id="12" dur="1" fill="hold">
                                          <p:stCondLst>
                                            <p:cond delay="0"/>
                                          </p:stCondLst>
                                        </p:cTn>
                                        <p:tgtEl>
                                          <p:spTgt spid="25603">
                                            <p:txEl>
                                              <p:pRg st="0" end="0"/>
                                            </p:txEl>
                                          </p:spTgt>
                                        </p:tgtEl>
                                        <p:attrNameLst>
                                          <p:attrName>style.visibility</p:attrName>
                                        </p:attrNameLst>
                                      </p:cBhvr>
                                      <p:to>
                                        <p:strVal val="visible"/>
                                      </p:to>
                                    </p:set>
                                    <p:animEffect transition="in" filter="box(in)">
                                      <p:cBhvr>
                                        <p:cTn id="13" dur="500"/>
                                        <p:tgtEl>
                                          <p:spTgt spid="2560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dur="500" fill="hold" grpId="0" nodeType="clickEffect">
                                  <p:stCondLst>
                                    <p:cond delay="0"/>
                                  </p:stCondLst>
                                  <p:childTnLst>
                                    <p:set>
                                      <p:cBhvr>
                                        <p:cTn id="17" dur="1" fill="hold">
                                          <p:stCondLst>
                                            <p:cond delay="0"/>
                                          </p:stCondLst>
                                        </p:cTn>
                                        <p:tgtEl>
                                          <p:spTgt spid="25603">
                                            <p:txEl>
                                              <p:pRg st="1" end="1"/>
                                            </p:txEl>
                                          </p:spTgt>
                                        </p:tgtEl>
                                        <p:attrNameLst>
                                          <p:attrName>style.visibility</p:attrName>
                                        </p:attrNameLst>
                                      </p:cBhvr>
                                      <p:to>
                                        <p:strVal val="visible"/>
                                      </p:to>
                                    </p:set>
                                    <p:animEffect transition="in" filter="box(in)">
                                      <p:cBhvr>
                                        <p:cTn id="18" dur="500"/>
                                        <p:tgtEl>
                                          <p:spTgt spid="25603">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dur="500" fill="hold" grpId="0" nodeType="clickEffect">
                                  <p:stCondLst>
                                    <p:cond delay="0"/>
                                  </p:stCondLst>
                                  <p:childTnLst>
                                    <p:set>
                                      <p:cBhvr>
                                        <p:cTn id="22" dur="1" fill="hold">
                                          <p:stCondLst>
                                            <p:cond delay="0"/>
                                          </p:stCondLst>
                                        </p:cTn>
                                        <p:tgtEl>
                                          <p:spTgt spid="25603">
                                            <p:txEl>
                                              <p:pRg st="2" end="2"/>
                                            </p:txEl>
                                          </p:spTgt>
                                        </p:tgtEl>
                                        <p:attrNameLst>
                                          <p:attrName>style.visibility</p:attrName>
                                        </p:attrNameLst>
                                      </p:cBhvr>
                                      <p:to>
                                        <p:strVal val="visible"/>
                                      </p:to>
                                    </p:set>
                                    <p:animEffect transition="in" filter="box(in)">
                                      <p:cBhvr>
                                        <p:cTn id="23" dur="500"/>
                                        <p:tgtEl>
                                          <p:spTgt spid="256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uiExpand="1" build="p"/>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6626" name="Rectangle 2" title=""/>
          <p:cNvSpPr>
            <a:spLocks noGrp="1"/>
          </p:cNvSpPr>
          <p:nvPr>
            <p:ph type="title"/>
          </p:nvPr>
        </p:nvSpPr>
        <p:spPr>
          <a:xfrm>
            <a:off x="457200" y="274638"/>
            <a:ext cx="8229600" cy="1143000"/>
          </a:xfrm>
          <a:prstGeom prst="rect">
            <a:avLst/>
          </a:prstGeom>
          <a:noFill/>
          <a:ln w="9525" cap="flat" cmpd="sng" algn="ctr">
            <a:noFill/>
            <a:prstDash val="solid"/>
            <a:miter lim="800000"/>
            <a:headEnd type="none" w="med" len="med"/>
            <a:tailEnd type="none" w="med" len="med"/>
          </a:ln>
        </p:spPr>
        <p:txBody>
          <a:bodyPr wrap="square" lIns="91440" tIns="45720" rIns="91440" bIns="45720" anchor="ctr" anchorCtr="0">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latin typeface="Arial"/>
                <a:ea typeface="宋体" charset="-122"/>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找出最能体现桃花心木特点的词语</a:t>
            </a:r>
            <a:endParaRPr kumimoji="0" lang="zh-CN" altLang="en-US" sz="4000" b="1" i="0" u="none" strike="noStrike" kern="1200" cap="none" spc="0" normalizeH="0" baseline="0" noProof="0">
              <a:uLnTx/>
              <a:uFillTx/>
            </a:endParaRPr>
          </a:p>
        </p:txBody>
      </p:sp>
      <p:sp>
        <p:nvSpPr>
          <p:cNvPr id="26627" name="Rectangle 3" title=""/>
          <p:cNvSpPr>
            <a:spLocks noGrp="1"/>
          </p:cNvSpPr>
          <p:nvPr>
            <p:ph type="body" idx="4294967295"/>
          </p:nvPr>
        </p:nvSpPr>
        <p:spPr>
          <a:xfrm>
            <a:off x="458788" y="1600200"/>
            <a:ext cx="8220075" cy="1254125"/>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树形优美   高大而笔直  优雅自在   勃勃生机  仅及膝盖</a:t>
            </a:r>
            <a:endParaRPr kumimoji="0" lang="zh-CN" altLang="en-US" sz="3200" b="1" i="0" u="none" strike="noStrike" kern="1200" cap="none" spc="0" normalizeH="0" baseline="0" noProof="0">
              <a:solidFill>
                <a:srgbClr val="FF3300"/>
              </a:solidFill>
              <a:uLnTx/>
              <a:uFillTx/>
            </a:endParaRPr>
          </a:p>
        </p:txBody>
      </p:sp>
      <p:sp>
        <p:nvSpPr>
          <p:cNvPr id="26628" name="Text Box 4" title=""/>
          <p:cNvSpPr/>
          <p:nvPr/>
        </p:nvSpPr>
        <p:spPr>
          <a:xfrm>
            <a:off x="2555875" y="3070225"/>
            <a:ext cx="5473700" cy="366713"/>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endParaRPr lang="zh-CN" altLang="en-US"/>
          </a:p>
        </p:txBody>
      </p:sp>
      <p:sp>
        <p:nvSpPr>
          <p:cNvPr id="26629" name="Text Box 5" title=""/>
          <p:cNvSpPr txBox="1"/>
          <p:nvPr/>
        </p:nvSpPr>
        <p:spPr>
          <a:xfrm>
            <a:off x="252413" y="3246438"/>
            <a:ext cx="8785225" cy="1066800"/>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树形优美 、  高大而笔直  、优雅自在、 勃勃生机 的是长到了的——，而 仅及膝盖则是——。</a:t>
            </a:r>
            <a:endParaRPr kumimoji="0" lang="zh-CN" altLang="en-US" sz="3200" b="1"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blinds(horizontal)">
                                      <p:cBhvr>
                                        <p:cTn id="7" dur="500"/>
                                        <p:tgtEl>
                                          <p:spTgt spid="2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dur="500" fill="hold" grpId="0"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checkerboard(across)">
                                      <p:cBhvr>
                                        <p:cTn id="12" dur="500"/>
                                        <p:tgtEl>
                                          <p:spTgt spid="266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dur="500" fill="hold" grpId="0" nodeType="clickEffect">
                                  <p:stCondLst>
                                    <p:cond delay="0"/>
                                  </p:stCondLst>
                                  <p:childTnLst>
                                    <p:set>
                                      <p:cBhvr>
                                        <p:cTn id="16" dur="1" fill="hold">
                                          <p:stCondLst>
                                            <p:cond delay="0"/>
                                          </p:stCondLst>
                                        </p:cTn>
                                        <p:tgtEl>
                                          <p:spTgt spid="26629"/>
                                        </p:tgtEl>
                                        <p:attrNameLst>
                                          <p:attrName>style.visibility</p:attrName>
                                        </p:attrNameLst>
                                      </p:cBhvr>
                                      <p:to>
                                        <p:strVal val="visible"/>
                                      </p:to>
                                    </p:set>
                                    <p:anim calcmode="lin" valueType="num">
                                      <p:cBhvr additive="base">
                                        <p:cTn id="17" dur="500" fill="hold"/>
                                        <p:tgtEl>
                                          <p:spTgt spid="26629"/>
                                        </p:tgtEl>
                                        <p:attrNameLst>
                                          <p:attrName>ppt_x</p:attrName>
                                        </p:attrNameLst>
                                      </p:cBhvr>
                                      <p:tavLst>
                                        <p:tav tm="0">
                                          <p:val>
                                            <p:strVal val="#ppt_x"/>
                                          </p:val>
                                        </p:tav>
                                        <p:tav tm="100000">
                                          <p:val>
                                            <p:strVal val="#ppt_x"/>
                                          </p:val>
                                        </p:tav>
                                      </p:tavLst>
                                    </p:anim>
                                    <p:anim calcmode="lin" valueType="num">
                                      <p:cBhvr additive="base">
                                        <p:cTn id="18"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P spid="26629"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7650" name="Rectangle 2" title=""/>
          <p:cNvSpPr>
            <a:spLocks noGrp="1"/>
          </p:cNvSpPr>
          <p:nvPr>
            <p:ph type="title"/>
          </p:nvPr>
        </p:nvSpPr>
        <p:spPr>
          <a:xfrm flipH="1">
            <a:off x="396875" y="274638"/>
            <a:ext cx="76200" cy="417512"/>
          </a:xfrm>
          <a:noFill/>
          <a:ln cap="flat">
            <a:noFill/>
            <a:prstDash val="solid"/>
            <a:miter lim="800000"/>
            <a:headEnd type="none" w="med" len="med"/>
            <a:tailEnd type="none" w="med" len="med"/>
          </a:ln>
        </p:spPr>
        <p:txBody>
          <a:bodyPr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rgbClr val="000000"/>
                </a:solidFill>
                <a:effectLst/>
                <a:latin typeface="Arial"/>
                <a:ea typeface="宋体" charset="-122"/>
                <a:cs typeface="+mj-cs"/>
              </a:defRPr>
            </a:lvl1pPr>
          </a:lstStyle>
          <a:p>
            <a:pPr lvl="0" eaLnBrk="1" hangingPunct="1"/>
            <a:endParaRPr lang="zh-CN" altLang="en-US"/>
          </a:p>
        </p:txBody>
      </p:sp>
      <p:sp>
        <p:nvSpPr>
          <p:cNvPr id="27651" name="Rectangle 3" title=""/>
          <p:cNvSpPr>
            <a:spLocks noGrp="1"/>
          </p:cNvSpPr>
          <p:nvPr>
            <p:ph type="body" idx="4294967295"/>
          </p:nvPr>
        </p:nvSpPr>
        <p:spPr>
          <a:xfrm>
            <a:off x="457200" y="1600200"/>
            <a:ext cx="8229600" cy="1828800"/>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一株仅及膝盖的桃花心木怎么长成树形优美 、  高大而笔直  、优雅自在、 勃勃生机 的参天大树的呢？</a:t>
            </a:r>
            <a:endParaRPr kumimoji="0" lang="zh-CN" altLang="en-US" sz="3200" b="1" i="0" u="none" strike="noStrike" kern="1200" cap="none" spc="0" normalizeH="0" baseline="0" noProof="0">
              <a:uLnTx/>
              <a:uFillTx/>
            </a:endParaRPr>
          </a:p>
        </p:txBody>
      </p:sp>
      <p:sp>
        <p:nvSpPr>
          <p:cNvPr id="27652" name="Text Box 4" title=""/>
          <p:cNvSpPr txBox="1"/>
          <p:nvPr/>
        </p:nvSpPr>
        <p:spPr>
          <a:xfrm>
            <a:off x="468313" y="4438650"/>
            <a:ext cx="8208962" cy="577850"/>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画出有关描述种树人种树的语句</a:t>
            </a:r>
            <a:r>
              <a:rPr kumimoji="0" lang="zh-CN" altLang="en-US" sz="1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a:t>
            </a:r>
            <a:endParaRPr kumimoji="0" lang="zh-CN" altLang="en-US" sz="1800" b="1"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dur="2000" fill="hold" nodeType="clickEffect">
                                  <p:stCondLst>
                                    <p:cond delay="0"/>
                                  </p:stCondLst>
                                  <p:childTnLst>
                                    <p:set>
                                      <p:cBhvr>
                                        <p:cTn id="12" dur="1" fill="hold">
                                          <p:stCondLst>
                                            <p:cond delay="0"/>
                                          </p:stCondLst>
                                        </p:cTn>
                                        <p:tgtEl>
                                          <p:spTgt spid="27652">
                                            <p:txEl>
                                              <p:pRg st="0" end="0"/>
                                            </p:txEl>
                                          </p:spTgt>
                                        </p:tgtEl>
                                        <p:attrNameLst>
                                          <p:attrName>style.visibility</p:attrName>
                                        </p:attrNameLst>
                                      </p:cBhvr>
                                      <p:to>
                                        <p:strVal val="visible"/>
                                      </p:to>
                                    </p:set>
                                    <p:animEffect transition="in" filter="diamond(in)">
                                      <p:cBhvr>
                                        <p:cTn id="13" dur="2000"/>
                                        <p:tgtEl>
                                          <p:spTgt spid="276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8674" name="Rectangle 3"/>
          <p:cNvSpPr>
            <a:spLocks noGrp="1" noChangeArrowheads="1"/>
          </p:cNvSpPr>
          <p:nvPr>
            <p:ph type="body" idx="4294967295"/>
          </p:nvPr>
        </p:nvSpPr>
        <p:spPr>
          <a:xfrm>
            <a:off x="457200" y="117475"/>
            <a:ext cx="7572375" cy="3384550"/>
          </a:xfrm>
          <a:prstGeom prst="rect">
            <a:avLst/>
          </a:prstGeom>
          <a:noFill/>
          <a:ln w="9525" cap="flat" cmpd="sng" algn="ctr">
            <a:noFill/>
            <a:prstDash val="solid"/>
            <a:miter lim="800000"/>
            <a:headEnd type="none" w="med" len="med"/>
            <a:tailEnd type="none" w="med" len="med"/>
          </a:ln>
        </p:spPr>
        <p:txBody>
          <a:bodyPr vert="horz" wrap="square" lIns="91440" tIns="45720" rIns="91440" bIns="45720" numCol="1" anchor="t" anchorCtr="0" compatLnSpc="1">
            <a:prstTxWarp prst="textNoShape">
              <a:avLst/>
            </a:prstTxWarp>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0">
              <a:lnSpc>
                <a:spcPct val="80000"/>
              </a:lnSpc>
              <a:spcBef>
                <a:spcPct val="20000"/>
              </a:spcBef>
              <a:spcAft>
                <a:spcPct val="0"/>
              </a:spcAft>
              <a:buClrTx/>
              <a:buSzTx/>
              <a:buFontTx/>
              <a:buChar char="•"/>
            </a:pPr>
            <a:r>
              <a:rPr kumimoji="0" lang="zh-CN" altLang="en-US" sz="32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1、树苗种下以后，他常来浇水。</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奇怪的是</a:t>
            </a: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，他来得并没有规律，有时隔三天，有时隔五天，有时十几天才来一次；浇水的量也不一定，有时浇得多，有时浇得少。</a:t>
            </a:r>
            <a:endPar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342900" marR="0" lvl="0" indent="-342900" algn="l" defTabSz="914400" rtl="0" eaLnBrk="1" fontAlgn="base" latinLnBrk="0" hangingPunct="0">
              <a:lnSpc>
                <a:spcPct val="80000"/>
              </a:lnSpc>
              <a:spcBef>
                <a:spcPct val="20000"/>
              </a:spcBef>
              <a:spcAft>
                <a:spcPct val="0"/>
              </a:spcAft>
              <a:buClrTx/>
              <a:buSzTx/>
              <a:buFontTx/>
              <a:buChar char="•"/>
            </a:pP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2、他有时早上来，有时下午来，</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时间也不一定</a:t>
            </a: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a:t>
            </a:r>
            <a:endPar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342900" marR="0" lvl="0" indent="-342900" algn="l" defTabSz="914400" rtl="0" eaLnBrk="1" fontAlgn="base" latinLnBrk="0" hangingPunct="0">
              <a:lnSpc>
                <a:spcPct val="80000"/>
              </a:lnSpc>
              <a:spcBef>
                <a:spcPct val="20000"/>
              </a:spcBef>
              <a:spcAft>
                <a:spcPct val="0"/>
              </a:spcAft>
              <a:buClrTx/>
              <a:buSzTx/>
              <a:buFontTx/>
              <a:buChar char="•"/>
            </a:pP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3、</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更奇怪的是</a:t>
            </a: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，桃花心木苗有时</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66"/>
                </a:solidFill>
                <a:effectLst>
                  <a:outerShdw blurRad="38100" dist="38100" dir="2700000" algn="tl">
                    <a:srgbClr val="000000">
                      <a:alpha val="43137"/>
                    </a:srgbClr>
                  </a:outerShdw>
                </a:effectLst>
                <a:uLnTx/>
                <a:uFillTx/>
                <a:latin typeface="Arial"/>
                <a:ea typeface="宋体" charset="-122"/>
                <a:cs typeface="Arial"/>
                <a:sym typeface="Wingdings" charset="2"/>
              </a:rPr>
              <a:t>莫名其妙</a:t>
            </a: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地枯萎了。所以，他来的时候总会带</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几株树苗</a:t>
            </a:r>
            <a:r>
              <a:rPr kumimoji="0" lang="zh-CN" altLang="en-US" sz="28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来补种。</a:t>
            </a:r>
            <a:endParaRPr kumimoji="0" lang="zh-CN" altLang="en-US" sz="2800" b="0" i="0" u="none" strike="noStrike" kern="1200" cap="none" spc="0" normalizeH="0" baseline="0" noProof="0">
              <a:uLnTx/>
              <a:uFillTx/>
            </a:endParaRPr>
          </a:p>
        </p:txBody>
      </p:sp>
      <p:sp>
        <p:nvSpPr>
          <p:cNvPr id="28675" name="Text Box 4" title=""/>
          <p:cNvSpPr txBox="1"/>
          <p:nvPr/>
        </p:nvSpPr>
        <p:spPr>
          <a:xfrm>
            <a:off x="323850" y="3717925"/>
            <a:ext cx="9326563" cy="1187450"/>
          </a:xfrm>
          <a:prstGeom prst="rect">
            <a:avLst/>
          </a:prstGeom>
          <a:noFill/>
          <a:ln>
            <a:noFill/>
            <a:miter lim="800000"/>
          </a:ln>
          <a:effec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读了这些语句，一个词语深深地烙在我们</a:t>
            </a:r>
            <a:endPar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的脑海里，也烙在了作者的心里。那就是——</a:t>
            </a:r>
            <a:endParaRPr kumimoji="0" lang="zh-CN" altLang="en-US" sz="3600" b="1" i="0" u="none" strike="noStrike" kern="1200" cap="none" spc="0" normalizeH="0" baseline="0" noProof="0">
              <a:uLnTx/>
              <a:uFillTx/>
            </a:endParaRPr>
          </a:p>
        </p:txBody>
      </p:sp>
      <p:sp>
        <p:nvSpPr>
          <p:cNvPr id="28676" name="Text Box 5" title=""/>
          <p:cNvSpPr txBox="1"/>
          <p:nvPr/>
        </p:nvSpPr>
        <p:spPr>
          <a:xfrm>
            <a:off x="3967163" y="5562600"/>
            <a:ext cx="1096962" cy="639763"/>
          </a:xfrm>
          <a:prstGeom prst="rect">
            <a:avLst/>
          </a:prstGeom>
          <a:noFill/>
          <a:ln>
            <a:noFill/>
            <a:miter lim="800000"/>
          </a:ln>
          <a:effec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奇怪</a:t>
            </a:r>
            <a:endParaRPr kumimoji="0" lang="zh-CN" altLang="en-US" sz="3600" b="1" i="0" u="none" strike="noStrike" kern="1200" cap="none" spc="0" normalizeH="0" baseline="0" noProof="0">
              <a:solidFill>
                <a:srgbClr val="FF3300"/>
              </a:solidFill>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dur="500" fill="hold" grpId="1"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Effect transition="in" filter="slide(fromBottom)">
                                      <p:cBhvr>
                                        <p:cTn id="7" dur="500"/>
                                        <p:tgtEl>
                                          <p:spTgt spid="286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dur="500" fill="hold" grpId="1" nodeType="clickEffect">
                                  <p:stCondLst>
                                    <p:cond delay="0"/>
                                  </p:stCondLst>
                                  <p:childTnLst>
                                    <p:set>
                                      <p:cBhvr>
                                        <p:cTn id="11" dur="1" fill="hold">
                                          <p:stCondLst>
                                            <p:cond delay="0"/>
                                          </p:stCondLst>
                                        </p:cTn>
                                        <p:tgtEl>
                                          <p:spTgt spid="28674">
                                            <p:txEl>
                                              <p:pRg st="1" end="1"/>
                                            </p:txEl>
                                          </p:spTgt>
                                        </p:tgtEl>
                                        <p:attrNameLst>
                                          <p:attrName>style.visibility</p:attrName>
                                        </p:attrNameLst>
                                      </p:cBhvr>
                                      <p:to>
                                        <p:strVal val="visible"/>
                                      </p:to>
                                    </p:set>
                                    <p:animEffect transition="in" filter="slide(fromBottom)">
                                      <p:cBhvr>
                                        <p:cTn id="12" dur="500"/>
                                        <p:tgtEl>
                                          <p:spTgt spid="2867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dur="500" fill="hold" grpId="1" nodeType="clickEffect">
                                  <p:stCondLst>
                                    <p:cond delay="0"/>
                                  </p:stCondLst>
                                  <p:childTnLst>
                                    <p:set>
                                      <p:cBhvr>
                                        <p:cTn id="16" dur="1" fill="hold">
                                          <p:stCondLst>
                                            <p:cond delay="0"/>
                                          </p:stCondLst>
                                        </p:cTn>
                                        <p:tgtEl>
                                          <p:spTgt spid="28674">
                                            <p:txEl>
                                              <p:pRg st="2" end="2"/>
                                            </p:txEl>
                                          </p:spTgt>
                                        </p:tgtEl>
                                        <p:attrNameLst>
                                          <p:attrName>style.visibility</p:attrName>
                                        </p:attrNameLst>
                                      </p:cBhvr>
                                      <p:to>
                                        <p:strVal val="visible"/>
                                      </p:to>
                                    </p:set>
                                    <p:animEffect transition="in" filter="slide(fromBottom)">
                                      <p:cBhvr>
                                        <p:cTn id="17" dur="500"/>
                                        <p:tgtEl>
                                          <p:spTgt spid="2867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dur="500" fill="hold" grpId="0" nodeType="clickEffect">
                                  <p:stCondLst>
                                    <p:cond delay="0"/>
                                  </p:stCondLst>
                                  <p:childTnLst>
                                    <p:set>
                                      <p:cBhvr>
                                        <p:cTn id="21" dur="1" fill="hold">
                                          <p:stCondLst>
                                            <p:cond delay="0"/>
                                          </p:stCondLst>
                                        </p:cTn>
                                        <p:tgtEl>
                                          <p:spTgt spid="28675"/>
                                        </p:tgtEl>
                                        <p:attrNameLst>
                                          <p:attrName>style.visibility</p:attrName>
                                        </p:attrNameLst>
                                      </p:cBhvr>
                                      <p:to>
                                        <p:strVal val="visible"/>
                                      </p:to>
                                    </p:set>
                                    <p:animEffect transition="in" filter="box(in)">
                                      <p:cBhvr>
                                        <p:cTn id="22" dur="500"/>
                                        <p:tgtEl>
                                          <p:spTgt spid="2867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dur="500" fill="hold" grpId="0" nodeType="clickEffect">
                                  <p:stCondLst>
                                    <p:cond delay="0"/>
                                  </p:stCondLst>
                                  <p:childTnLst>
                                    <p:set>
                                      <p:cBhvr>
                                        <p:cTn id="26" dur="1" fill="hold">
                                          <p:stCondLst>
                                            <p:cond delay="0"/>
                                          </p:stCondLst>
                                        </p:cTn>
                                        <p:tgtEl>
                                          <p:spTgt spid="28676"/>
                                        </p:tgtEl>
                                        <p:attrNameLst>
                                          <p:attrName>style.visibility</p:attrName>
                                        </p:attrNameLst>
                                      </p:cBhvr>
                                      <p:to>
                                        <p:strVal val="visible"/>
                                      </p:to>
                                    </p:set>
                                    <p:animEffect transition="in" filter="blinds(horizontal)">
                                      <p:cBhvr>
                                        <p:cTn id="27"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1" uiExpand="1" build="p"/>
      <p:bldP spid="28675" grpId="0"/>
      <p:bldP spid="28676"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9698" name="Rectangle 2" title=""/>
          <p:cNvSpPr>
            <a:spLocks noGrp="1"/>
          </p:cNvSpPr>
          <p:nvPr>
            <p:ph type="title"/>
          </p:nvPr>
        </p:nvSpPr>
        <p:spPr>
          <a:xfrm>
            <a:off x="457200" y="274638"/>
            <a:ext cx="8229600" cy="1143000"/>
          </a:xfrm>
          <a:prstGeom prst="rect">
            <a:avLst/>
          </a:prstGeom>
          <a:noFill/>
          <a:ln w="9525" cap="flat" cmpd="sng" algn="ctr">
            <a:noFill/>
            <a:prstDash val="solid"/>
            <a:miter lim="800000"/>
            <a:headEnd type="none" w="med" len="med"/>
            <a:tailEnd type="none" w="med" len="med"/>
          </a:ln>
        </p:spPr>
        <p:txBody>
          <a:bodyPr wrap="square" lIns="91440" tIns="45720" rIns="91440" bIns="45720" anchor="ctr" anchorCtr="0">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latin typeface="Arial"/>
                <a:ea typeface="宋体" charset="-122"/>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44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哪些地方让你感到奇怪?</a:t>
            </a:r>
            <a:endParaRPr kumimoji="0" lang="zh-CN" altLang="en-US" sz="4400" b="1" i="0" u="none" strike="noStrike" kern="1200" cap="none" spc="0" normalizeH="0" baseline="0" noProof="0">
              <a:uLnTx/>
              <a:uFillTx/>
            </a:endParaRPr>
          </a:p>
        </p:txBody>
      </p:sp>
      <p:sp>
        <p:nvSpPr>
          <p:cNvPr id="29699" name="Rectangle 3" title=""/>
          <p:cNvSpPr>
            <a:spLocks noGrp="1"/>
          </p:cNvSpPr>
          <p:nvPr>
            <p:ph type="body" idx="4294967295"/>
          </p:nvPr>
        </p:nvSpPr>
        <p:spPr>
          <a:xfrm>
            <a:off x="457200" y="1600200"/>
            <a:ext cx="8229600" cy="4525963"/>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1、浇树间隔的时间没有规律。</a:t>
            </a:r>
            <a:endPar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2、浇水的量没有规律。</a:t>
            </a:r>
            <a:endPar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3、浇树的时间没有规律。</a:t>
            </a:r>
            <a:endPar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4、来的时候总会带补种的树苗。</a:t>
            </a:r>
            <a:endParaRPr kumimoji="0" lang="zh-CN" altLang="en-US" sz="3600" b="1"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blinds(horizontal)">
                                      <p:cBhvr>
                                        <p:cTn id="7" dur="500"/>
                                        <p:tgtEl>
                                          <p:spTgt spid="29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grpId="0" nodeType="clickEffect">
                                  <p:stCondLst>
                                    <p:cond delay="0"/>
                                  </p:stCondLst>
                                  <p:childTnLst>
                                    <p:set>
                                      <p:cBhvr>
                                        <p:cTn id="11" dur="1" fill="hold">
                                          <p:stCondLst>
                                            <p:cond delay="0"/>
                                          </p:stCondLst>
                                        </p:cTn>
                                        <p:tgtEl>
                                          <p:spTgt spid="29699">
                                            <p:txEl>
                                              <p:pRg st="0" end="0"/>
                                            </p:txEl>
                                          </p:spTgt>
                                        </p:tgtEl>
                                        <p:attrNameLst>
                                          <p:attrName>style.visibility</p:attrName>
                                        </p:attrNameLst>
                                      </p:cBhvr>
                                      <p:to>
                                        <p:strVal val="visible"/>
                                      </p:to>
                                    </p:set>
                                    <p:animEffect transition="in" filter="box(in)">
                                      <p:cBhvr>
                                        <p:cTn id="12" dur="500"/>
                                        <p:tgtEl>
                                          <p:spTgt spid="296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dur="500" fill="hold" grpId="0" nodeType="clickEffect">
                                  <p:stCondLst>
                                    <p:cond delay="0"/>
                                  </p:stCondLst>
                                  <p:childTnLst>
                                    <p:set>
                                      <p:cBhvr>
                                        <p:cTn id="16" dur="1" fill="hold">
                                          <p:stCondLst>
                                            <p:cond delay="0"/>
                                          </p:stCondLst>
                                        </p:cTn>
                                        <p:tgtEl>
                                          <p:spTgt spid="29699">
                                            <p:txEl>
                                              <p:pRg st="1" end="1"/>
                                            </p:txEl>
                                          </p:spTgt>
                                        </p:tgtEl>
                                        <p:attrNameLst>
                                          <p:attrName>style.visibility</p:attrName>
                                        </p:attrNameLst>
                                      </p:cBhvr>
                                      <p:to>
                                        <p:strVal val="visible"/>
                                      </p:to>
                                    </p:set>
                                    <p:animEffect transition="in" filter="box(in)">
                                      <p:cBhvr>
                                        <p:cTn id="17" dur="500"/>
                                        <p:tgtEl>
                                          <p:spTgt spid="296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dur="500" fill="hold" grpId="0" nodeType="clickEffect">
                                  <p:stCondLst>
                                    <p:cond delay="0"/>
                                  </p:stCondLst>
                                  <p:childTnLst>
                                    <p:set>
                                      <p:cBhvr>
                                        <p:cTn id="21" dur="1" fill="hold">
                                          <p:stCondLst>
                                            <p:cond delay="0"/>
                                          </p:stCondLst>
                                        </p:cTn>
                                        <p:tgtEl>
                                          <p:spTgt spid="29699">
                                            <p:txEl>
                                              <p:pRg st="2" end="2"/>
                                            </p:txEl>
                                          </p:spTgt>
                                        </p:tgtEl>
                                        <p:attrNameLst>
                                          <p:attrName>style.visibility</p:attrName>
                                        </p:attrNameLst>
                                      </p:cBhvr>
                                      <p:to>
                                        <p:strVal val="visible"/>
                                      </p:to>
                                    </p:set>
                                    <p:animEffect transition="in" filter="box(in)">
                                      <p:cBhvr>
                                        <p:cTn id="22" dur="500"/>
                                        <p:tgtEl>
                                          <p:spTgt spid="296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dur="500" fill="hold" grpId="0" nodeType="clickEffect">
                                  <p:stCondLst>
                                    <p:cond delay="0"/>
                                  </p:stCondLst>
                                  <p:childTnLst>
                                    <p:set>
                                      <p:cBhvr>
                                        <p:cTn id="26" dur="1" fill="hold">
                                          <p:stCondLst>
                                            <p:cond delay="0"/>
                                          </p:stCondLst>
                                        </p:cTn>
                                        <p:tgtEl>
                                          <p:spTgt spid="29699">
                                            <p:txEl>
                                              <p:pRg st="3" end="3"/>
                                            </p:txEl>
                                          </p:spTgt>
                                        </p:tgtEl>
                                        <p:attrNameLst>
                                          <p:attrName>style.visibility</p:attrName>
                                        </p:attrNameLst>
                                      </p:cBhvr>
                                      <p:to>
                                        <p:strVal val="visible"/>
                                      </p:to>
                                    </p:set>
                                    <p:animEffect transition="in" filter="box(in)">
                                      <p:cBhvr>
                                        <p:cTn id="27" dur="50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uiExpand="1" build="p"/>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0722" name="Rectangle 2" title=""/>
          <p:cNvSpPr>
            <a:spLocks noGrp="1"/>
          </p:cNvSpPr>
          <p:nvPr>
            <p:ph type="title"/>
          </p:nvPr>
        </p:nvSpPr>
        <p:spPr>
          <a:xfrm>
            <a:off x="457200" y="274638"/>
            <a:ext cx="8229600" cy="1143000"/>
          </a:xfrm>
          <a:prstGeom prst="rect">
            <a:avLst/>
          </a:prstGeom>
          <a:noFill/>
          <a:ln w="9525" cap="flat" cmpd="sng" algn="ctr">
            <a:noFill/>
            <a:prstDash val="solid"/>
            <a:miter lim="800000"/>
            <a:headEnd type="none" w="med" len="med"/>
            <a:tailEnd type="none" w="med" len="med"/>
          </a:ln>
        </p:spPr>
        <p:txBody>
          <a:bodyPr wrap="square" lIns="91440" tIns="45720" rIns="91440" bIns="45720" anchor="ctr" anchorCtr="0">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latin typeface="Arial"/>
                <a:ea typeface="宋体" charset="-122"/>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看到种树人奇怪的举动，作者也疑惑重重。找出来读一读。</a:t>
            </a:r>
            <a:endParaRPr kumimoji="0" lang="zh-CN" altLang="en-US" sz="4000" b="1" i="0" u="none" strike="noStrike" kern="1200" cap="none" spc="0" normalizeH="0" baseline="0" noProof="0">
              <a:uLnTx/>
              <a:uFillTx/>
            </a:endParaRPr>
          </a:p>
        </p:txBody>
      </p:sp>
      <p:sp>
        <p:nvSpPr>
          <p:cNvPr id="30723" name="Rectangle 3" title=""/>
          <p:cNvSpPr>
            <a:spLocks noGrp="1"/>
          </p:cNvSpPr>
          <p:nvPr>
            <p:ph type="body" idx="4294967295"/>
          </p:nvPr>
        </p:nvSpPr>
        <p:spPr>
          <a:xfrm>
            <a:off x="457200" y="1600200"/>
            <a:ext cx="8229600" cy="4525963"/>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1">
              <a:lnSpc>
                <a:spcPct val="80000"/>
              </a:lnSpc>
              <a:spcBef>
                <a:spcPct val="20000"/>
              </a:spcBef>
              <a:spcAft>
                <a:spcPct val="0"/>
              </a:spcAft>
              <a:buClrTx/>
              <a:buSzTx/>
              <a:buFontTx/>
              <a:buChar char="•"/>
            </a:pP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但是，懒人怎么知道有几棵树会枯萎呢</a:t>
            </a: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BC0000"/>
                </a:solidFill>
                <a:uLnTx/>
                <a:uFillTx/>
                <a:latin typeface="Arial"/>
                <a:ea typeface="宋体" charset="-122"/>
                <a:cs typeface="Arial"/>
                <a:sym typeface="Wingdings" charset="2"/>
              </a:rPr>
              <a:t>？</a:t>
            </a:r>
            <a:endParaRPr kumimoji="0" lang="zh-CN" altLang="en-US" sz="4000" b="1" i="0" u="none" strike="noStrike" kern="1200" cap="none" spc="0" normalizeH="0" baseline="0" noProof="0">
              <a:ln w="9525" cap="flat" cmpd="sng" algn="ctr">
                <a:noFill/>
                <a:prstDash val="solid"/>
                <a:round/>
                <a:headEnd type="none" w="med" len="med"/>
                <a:tailEnd type="none" w="med" len="med"/>
              </a:ln>
              <a:solidFill>
                <a:srgbClr val="BC0000"/>
              </a:solidFill>
              <a:uLnTx/>
              <a:uFillTx/>
              <a:latin typeface="Arial"/>
              <a:ea typeface="宋体" charset="-122"/>
              <a:cs typeface="Arial"/>
              <a:sym typeface="Wingdings" charset="2"/>
            </a:endParaRPr>
          </a:p>
          <a:p>
            <a:pPr marL="342900" marR="0" lvl="0" indent="-342900" algn="l" defTabSz="914400" rtl="0" eaLnBrk="1" fontAlgn="base" latinLnBrk="0" hangingPunct="1">
              <a:lnSpc>
                <a:spcPct val="80000"/>
              </a:lnSpc>
              <a:spcBef>
                <a:spcPct val="20000"/>
              </a:spcBef>
              <a:spcAft>
                <a:spcPct val="0"/>
              </a:spcAft>
              <a:buClrTx/>
              <a:buSzTx/>
              <a:buFontTx/>
              <a:buChar char="•"/>
            </a:pP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BC0000"/>
                </a:solidFill>
                <a:uLnTx/>
                <a:uFillTx/>
                <a:latin typeface="Arial"/>
                <a:ea typeface="宋体" charset="-122"/>
                <a:cs typeface="Arial"/>
                <a:sym typeface="Wingdings" charset="2"/>
              </a:rPr>
              <a:t>但是，忙人怎么可能做事情那么从从容容？</a:t>
            </a:r>
            <a:endParaRPr kumimoji="0" lang="zh-CN" altLang="en-US" sz="4000" b="1" i="0" u="none" strike="noStrike" kern="1200" cap="none" spc="0" normalizeH="0" baseline="0" noProof="0">
              <a:ln w="9525" cap="flat" cmpd="sng" algn="ctr">
                <a:noFill/>
                <a:prstDash val="solid"/>
                <a:round/>
                <a:headEnd type="none" w="med" len="med"/>
                <a:tailEnd type="none" w="med" len="med"/>
              </a:ln>
              <a:solidFill>
                <a:srgbClr val="BC0000"/>
              </a:solidFill>
              <a:uLnTx/>
              <a:uFillTx/>
              <a:latin typeface="Arial"/>
              <a:ea typeface="宋体" charset="-122"/>
              <a:cs typeface="Arial"/>
              <a:sym typeface="Wingdings" charset="2"/>
            </a:endParaRPr>
          </a:p>
          <a:p>
            <a:pPr marL="342900" marR="0" lvl="0" indent="-342900" algn="l" defTabSz="914400" rtl="0" eaLnBrk="1" fontAlgn="base" latinLnBrk="0" hangingPunct="1">
              <a:lnSpc>
                <a:spcPct val="80000"/>
              </a:lnSpc>
              <a:spcBef>
                <a:spcPct val="20000"/>
              </a:spcBef>
              <a:spcAft>
                <a:spcPct val="0"/>
              </a:spcAft>
              <a:buClrTx/>
              <a:buSzTx/>
              <a:buFontTx/>
              <a:buChar char="•"/>
            </a:pP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BC0000"/>
                </a:solidFill>
                <a:uLnTx/>
                <a:uFillTx/>
                <a:latin typeface="Arial"/>
                <a:ea typeface="宋体" charset="-122"/>
                <a:cs typeface="Arial"/>
                <a:sym typeface="Wingdings" charset="2"/>
              </a:rPr>
              <a:t>到底应该什么时间来?多久浇一次水？桃花心木为什么无缘无故会枯萎？如果你每天来浇水，桃花心木苗该不会枯萎吧？</a:t>
            </a:r>
            <a:endParaRPr kumimoji="0" lang="zh-CN" altLang="en-US" sz="4000" b="1" i="0" u="none" strike="noStrike" kern="1200" cap="none" spc="0" normalizeH="0" baseline="0" noProof="0">
              <a:solidFill>
                <a:srgbClr val="BC0000"/>
              </a:solidFill>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linds(horizontal)">
                                      <p:cBhvr>
                                        <p:cTn id="7" dur="500"/>
                                        <p:tgtEl>
                                          <p:spTgt spid="3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dur="500"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checkerboard(across)">
                                      <p:cBhvr>
                                        <p:cTn id="12" dur="500"/>
                                        <p:tgtEl>
                                          <p:spTgt spid="307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dur="500" fill="hold" grpId="0" nodeType="clickEffect">
                                  <p:stCondLst>
                                    <p:cond delay="0"/>
                                  </p:stCondLst>
                                  <p:childTnLst>
                                    <p:set>
                                      <p:cBhvr>
                                        <p:cTn id="16" dur="1" fill="hold">
                                          <p:stCondLst>
                                            <p:cond delay="0"/>
                                          </p:stCondLst>
                                        </p:cTn>
                                        <p:tgtEl>
                                          <p:spTgt spid="30723">
                                            <p:txEl>
                                              <p:pRg st="1" end="1"/>
                                            </p:txEl>
                                          </p:spTgt>
                                        </p:tgtEl>
                                        <p:attrNameLst>
                                          <p:attrName>style.visibility</p:attrName>
                                        </p:attrNameLst>
                                      </p:cBhvr>
                                      <p:to>
                                        <p:strVal val="visible"/>
                                      </p:to>
                                    </p:set>
                                    <p:animEffect transition="in" filter="checkerboard(across)">
                                      <p:cBhvr>
                                        <p:cTn id="17" dur="500"/>
                                        <p:tgtEl>
                                          <p:spTgt spid="307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dur="500" fill="hold" grpId="0" nodeType="clickEffect">
                                  <p:stCondLst>
                                    <p:cond delay="0"/>
                                  </p:stCondLst>
                                  <p:childTnLst>
                                    <p:set>
                                      <p:cBhvr>
                                        <p:cTn id="21" dur="1" fill="hold">
                                          <p:stCondLst>
                                            <p:cond delay="0"/>
                                          </p:stCondLst>
                                        </p:cTn>
                                        <p:tgtEl>
                                          <p:spTgt spid="30723">
                                            <p:txEl>
                                              <p:pRg st="2" end="2"/>
                                            </p:txEl>
                                          </p:spTgt>
                                        </p:tgtEl>
                                        <p:attrNameLst>
                                          <p:attrName>style.visibility</p:attrName>
                                        </p:attrNameLst>
                                      </p:cBhvr>
                                      <p:to>
                                        <p:strVal val="visible"/>
                                      </p:to>
                                    </p:set>
                                    <p:animEffect transition="in" filter="checkerboard(across)">
                                      <p:cBhvr>
                                        <p:cTn id="22"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uiExpand="1" build="p"/>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1746" name="Rectangle 2" title=""/>
          <p:cNvSpPr>
            <a:spLocks noGrp="1"/>
          </p:cNvSpPr>
          <p:nvPr>
            <p:ph type="title"/>
          </p:nvPr>
        </p:nvSpPr>
        <p:spPr>
          <a:xfrm>
            <a:off x="457200" y="274638"/>
            <a:ext cx="874713" cy="201612"/>
          </a:xfrm>
          <a:noFill/>
          <a:ln cap="flat">
            <a:noFill/>
            <a:prstDash val="solid"/>
            <a:miter lim="800000"/>
            <a:headEnd type="none" w="med" len="med"/>
            <a:tailEnd type="none" w="med" len="med"/>
          </a:ln>
        </p:spPr>
        <p:txBody>
          <a:bodyPr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rgbClr val="000000"/>
                </a:solidFill>
                <a:effectLst/>
                <a:latin typeface="Arial"/>
                <a:ea typeface="宋体" charset="-122"/>
                <a:cs typeface="+mj-cs"/>
              </a:defRPr>
            </a:lvl1pPr>
          </a:lstStyle>
          <a:p>
            <a:pPr lvl="0" eaLnBrk="1" hangingPunct="1"/>
            <a:endParaRPr lang="zh-CN" altLang="en-US"/>
          </a:p>
        </p:txBody>
      </p:sp>
      <p:sp>
        <p:nvSpPr>
          <p:cNvPr id="31747" name="Rectangle 3" title=""/>
          <p:cNvSpPr>
            <a:spLocks noGrp="1"/>
          </p:cNvSpPr>
          <p:nvPr>
            <p:ph type="body" idx="4294967295"/>
          </p:nvPr>
        </p:nvSpPr>
        <p:spPr>
          <a:xfrm>
            <a:off x="457200" y="1600200"/>
            <a:ext cx="8229600" cy="4525963"/>
          </a:xfrm>
          <a:noFill/>
          <a:ln cap="flat">
            <a:noFill/>
            <a:prstDash val="solid"/>
            <a:miter lim="800000"/>
            <a:headEnd type="none" w="med" len="med"/>
            <a:tailEnd type="none" w="med" len="med"/>
          </a:ln>
        </p:spPr>
        <p:txBody>
          <a:bodyPr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eaLnBrk="1" hangingPunct="1"/>
            <a:r>
              <a:rPr lang="zh-CN" altLang="en-US" sz="2800"/>
              <a:t>种树不是种菜或种稻子，种树是百年的基业，不像青菜几个星期就可以收成。所以，树木自己要学会在土里找水源。我浇水只是模仿老天下雨，老天下雨是算不准的，它几天下一次？上午或下午？一次下多少？如果无法在这种不确定中汲水生长，树苗自然就枯萎了。但是，在不确定中找到水源、拼命扎根，长成百年的大树就不成问题了。</a:t>
            </a:r>
            <a:endParaRPr lang="zh-CN" altLang="en-US"/>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2770" name="Rectangle 2" title=""/>
          <p:cNvSpPr>
            <a:spLocks noGrp="1"/>
          </p:cNvSpPr>
          <p:nvPr>
            <p:ph type="title"/>
          </p:nvPr>
        </p:nvSpPr>
        <p:spPr>
          <a:xfrm>
            <a:off x="457200" y="274638"/>
            <a:ext cx="8229600" cy="1143000"/>
          </a:xfrm>
          <a:prstGeom prst="rect">
            <a:avLst/>
          </a:prstGeom>
          <a:noFill/>
          <a:ln w="9525" cap="flat" cmpd="sng" algn="ctr">
            <a:noFill/>
            <a:prstDash val="solid"/>
            <a:miter lim="800000"/>
            <a:headEnd type="none" w="med" len="med"/>
            <a:tailEnd type="none" w="med" len="med"/>
          </a:ln>
        </p:spPr>
        <p:txBody>
          <a:bodyPr wrap="square" lIns="91440" tIns="45720" rIns="91440" bIns="45720" anchor="ctr" anchorCtr="0">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latin typeface="Arial"/>
                <a:ea typeface="宋体" charset="-122"/>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44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找出种树不按规律的原因</a:t>
            </a:r>
            <a:endParaRPr kumimoji="0" lang="zh-CN" altLang="en-US" sz="4400" b="1" i="0" u="none" strike="noStrike" kern="1200" cap="none" spc="0" normalizeH="0" baseline="0" noProof="0">
              <a:solidFill>
                <a:srgbClr val="FF3300"/>
              </a:solidFill>
              <a:uLnTx/>
              <a:uFillTx/>
            </a:endParaRPr>
          </a:p>
        </p:txBody>
      </p:sp>
      <p:sp>
        <p:nvSpPr>
          <p:cNvPr id="32771" name="Rectangle 3" title=""/>
          <p:cNvSpPr>
            <a:spLocks noGrp="1"/>
          </p:cNvSpPr>
          <p:nvPr>
            <p:ph type="body" idx="4294967295"/>
          </p:nvPr>
        </p:nvSpPr>
        <p:spPr>
          <a:xfrm>
            <a:off x="457200" y="1600200"/>
            <a:ext cx="8229600" cy="4525963"/>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1、种树是百年的基业，要让树木自己要学会在土里找水源。</a:t>
            </a:r>
            <a:endPar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2、种树人没有任何规律地给桃花心木的树苗浇水，是在模仿老天下雨，给树木创设“不确定”的生存环境。</a:t>
            </a:r>
            <a:endPar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3、树木只有适应了这种“不确定”的生存环境，学会了在不确定中找到水源，拼命扎根，才会长成百年的大树。</a:t>
            </a:r>
            <a:endParaRPr kumimoji="0" lang="zh-CN" altLang="en-US" sz="2800" b="1"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ppt_x"/>
                                          </p:val>
                                        </p:tav>
                                        <p:tav tm="100000">
                                          <p:val>
                                            <p:strVal val="#ppt_x"/>
                                          </p:val>
                                        </p:tav>
                                      </p:tavLst>
                                    </p:anim>
                                    <p:anim calcmode="lin" valueType="num">
                                      <p:cBhvr additive="base">
                                        <p:cTn id="8" dur="500" fill="hold"/>
                                        <p:tgtEl>
                                          <p:spTgt spid="3277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dur="500" fill="hold"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Effect transition="in" filter="slide(fromBottom)">
                                      <p:cBhvr>
                                        <p:cTn id="13" dur="500"/>
                                        <p:tgtEl>
                                          <p:spTgt spid="32771">
                                            <p:txEl>
                                              <p:pRg st="0" end="0"/>
                                            </p:txEl>
                                          </p:spTgt>
                                        </p:tgtEl>
                                      </p:cBhvr>
                                    </p:animEffect>
                                  </p:childTnLst>
                                </p:cTn>
                              </p:par>
                              <p:par>
                                <p:cTn id="14" presetID="12" presetClass="entr" presetSubtype="4" dur="500" fill="hold" nodeType="withEffect">
                                  <p:stCondLst>
                                    <p:cond delay="0"/>
                                  </p:stCondLst>
                                  <p:childTnLst>
                                    <p:set>
                                      <p:cBhvr>
                                        <p:cTn id="15" dur="1" fill="hold">
                                          <p:stCondLst>
                                            <p:cond delay="0"/>
                                          </p:stCondLst>
                                        </p:cTn>
                                        <p:tgtEl>
                                          <p:spTgt spid="32771">
                                            <p:txEl>
                                              <p:pRg st="1" end="1"/>
                                            </p:txEl>
                                          </p:spTgt>
                                        </p:tgtEl>
                                        <p:attrNameLst>
                                          <p:attrName>style.visibility</p:attrName>
                                        </p:attrNameLst>
                                      </p:cBhvr>
                                      <p:to>
                                        <p:strVal val="visible"/>
                                      </p:to>
                                    </p:set>
                                    <p:animEffect transition="in" filter="slide(fromBottom)">
                                      <p:cBhvr>
                                        <p:cTn id="16" dur="500"/>
                                        <p:tgtEl>
                                          <p:spTgt spid="32771">
                                            <p:txEl>
                                              <p:pRg st="1" end="1"/>
                                            </p:txEl>
                                          </p:spTgt>
                                        </p:tgtEl>
                                      </p:cBhvr>
                                    </p:animEffect>
                                  </p:childTnLst>
                                </p:cTn>
                              </p:par>
                              <p:par>
                                <p:cTn id="17" presetID="12" presetClass="entr" presetSubtype="4" dur="500" fill="hold" nodeType="withEffect">
                                  <p:stCondLst>
                                    <p:cond delay="0"/>
                                  </p:stCondLst>
                                  <p:childTnLst>
                                    <p:set>
                                      <p:cBhvr>
                                        <p:cTn id="18" dur="1" fill="hold">
                                          <p:stCondLst>
                                            <p:cond delay="0"/>
                                          </p:stCondLst>
                                        </p:cTn>
                                        <p:tgtEl>
                                          <p:spTgt spid="32771">
                                            <p:txEl>
                                              <p:pRg st="2" end="2"/>
                                            </p:txEl>
                                          </p:spTgt>
                                        </p:tgtEl>
                                        <p:attrNameLst>
                                          <p:attrName>style.visibility</p:attrName>
                                        </p:attrNameLst>
                                      </p:cBhvr>
                                      <p:to>
                                        <p:strVal val="visible"/>
                                      </p:to>
                                    </p:set>
                                    <p:animEffect transition="in" filter="slide(fromBottom)">
                                      <p:cBhvr>
                                        <p:cTn id="19"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3794" name="Rectangle 2" title=""/>
          <p:cNvSpPr>
            <a:spLocks noGrp="1"/>
          </p:cNvSpPr>
          <p:nvPr>
            <p:ph type="title"/>
          </p:nvPr>
        </p:nvSpPr>
        <p:spPr>
          <a:xfrm>
            <a:off x="457200" y="274638"/>
            <a:ext cx="8229600" cy="1143000"/>
          </a:xfrm>
          <a:prstGeom prst="rect">
            <a:avLst/>
          </a:prstGeom>
          <a:noFill/>
          <a:ln w="9525" cap="flat" cmpd="sng" algn="ctr">
            <a:noFill/>
            <a:prstDash val="solid"/>
            <a:miter lim="800000"/>
            <a:headEnd type="none" w="med" len="med"/>
            <a:tailEnd type="none" w="med" len="med"/>
          </a:ln>
        </p:spPr>
        <p:txBody>
          <a:bodyPr wrap="square" lIns="91440" tIns="45720" rIns="91440" bIns="45720" anchor="ctr" anchorCtr="0">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latin typeface="Arial"/>
                <a:ea typeface="宋体" charset="-122"/>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如果种树人不这样做，又会有怎样的后果呢？</a:t>
            </a:r>
            <a:endParaRPr kumimoji="0" lang="zh-CN" altLang="en-US" sz="4000" b="1" i="0" u="none" strike="noStrike" kern="1200" cap="none" spc="0" normalizeH="0" baseline="0" noProof="0">
              <a:solidFill>
                <a:srgbClr val="FF3300"/>
              </a:solidFill>
              <a:uLnTx/>
              <a:uFillTx/>
            </a:endParaRPr>
          </a:p>
        </p:txBody>
      </p:sp>
      <p:sp>
        <p:nvSpPr>
          <p:cNvPr id="33795" name="Rectangle 3" title=""/>
          <p:cNvSpPr>
            <a:spLocks noGrp="1"/>
          </p:cNvSpPr>
          <p:nvPr>
            <p:ph type="body" idx="4294967295"/>
          </p:nvPr>
        </p:nvSpPr>
        <p:spPr>
          <a:xfrm>
            <a:off x="457200" y="1600200"/>
            <a:ext cx="8229600" cy="4525963"/>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“如果我每天都来浇水，每天定时浇一定的量，树苗就会养成依赖的心，根就会浮在地表上，无法深入地下，一旦我停止浇水，树苗会枯萎得更多。幸而存活的树苗，遇到狂风暴雨，也会一吹就倒。”</a:t>
            </a:r>
            <a:endPar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342900" marR="0" lvl="0" indent="-342900" algn="l" defTabSz="914400" rtl="0" eaLnBrk="1" fontAlgn="base" latinLnBrk="0" hangingPunct="1">
              <a:lnSpc>
                <a:spcPct val="100000"/>
              </a:lnSpc>
              <a:spcBef>
                <a:spcPct val="20000"/>
              </a:spcBef>
              <a:spcAft>
                <a:spcPct val="0"/>
              </a:spcAft>
              <a:buClrTx/>
              <a:buSzTx/>
              <a:buFontTx/>
              <a:buChar char="•"/>
            </a:pPr>
            <a:endParaRPr kumimoji="0" lang="zh-CN" altLang="en-US" sz="3600" b="1"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box(in)">
                                      <p:cBhvr>
                                        <p:cTn id="7" dur="500"/>
                                        <p:tgtEl>
                                          <p:spTgt spid="33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dur="500" fill="hold" grpId="0"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Effect transition="in" filter="checkerboard(across)">
                                      <p:cBhvr>
                                        <p:cTn id="12" dur="500"/>
                                        <p:tgtEl>
                                          <p:spTgt spid="337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4818" name="Rectangle 2" title=""/>
          <p:cNvSpPr>
            <a:spLocks noGrp="1"/>
          </p:cNvSpPr>
          <p:nvPr>
            <p:ph type="title"/>
          </p:nvPr>
        </p:nvSpPr>
        <p:spPr>
          <a:xfrm>
            <a:off x="457200" y="274638"/>
            <a:ext cx="8229600" cy="1143000"/>
          </a:xfrm>
          <a:prstGeom prst="rect">
            <a:avLst/>
          </a:prstGeom>
          <a:noFill/>
          <a:ln w="9525" cap="flat" cmpd="sng" algn="ctr">
            <a:noFill/>
            <a:prstDash val="solid"/>
            <a:miter lim="800000"/>
            <a:headEnd type="none" w="med" len="med"/>
            <a:tailEnd type="none" w="med" len="med"/>
          </a:ln>
        </p:spPr>
        <p:txBody>
          <a:bodyPr wrap="square" lIns="91440" tIns="45720" rIns="91440" bIns="45720" anchor="ctr" anchorCtr="0">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latin typeface="Arial"/>
                <a:ea typeface="宋体" charset="-122"/>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种树人的这番话有事实可以证明他的准确性吗？</a:t>
            </a:r>
            <a:endParaRPr kumimoji="0" lang="zh-CN" altLang="en-US" sz="4000" b="0" i="0" u="none" strike="noStrike" kern="1200" cap="none" spc="0" normalizeH="0" baseline="0" noProof="0">
              <a:uLnTx/>
              <a:uFillTx/>
            </a:endParaRPr>
          </a:p>
        </p:txBody>
      </p:sp>
      <p:sp>
        <p:nvSpPr>
          <p:cNvPr id="34819" name="Rectangle 3" title=""/>
          <p:cNvSpPr>
            <a:spLocks noGrp="1"/>
          </p:cNvSpPr>
          <p:nvPr>
            <p:ph type="body" idx="4294967295"/>
          </p:nvPr>
        </p:nvSpPr>
        <p:spPr>
          <a:xfrm>
            <a:off x="457200" y="1600200"/>
            <a:ext cx="8229600" cy="2765425"/>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990000"/>
                </a:solidFill>
                <a:uLnTx/>
                <a:uFillTx/>
                <a:latin typeface="Times New Roman" pitchFamily="18" charset="0"/>
              </a:rPr>
              <a:t>种树的人不再来了，桃花心木也不会枯萎了。</a:t>
            </a:r>
            <a:endParaRPr kumimoji="0" lang="zh-CN" altLang="en-US" sz="2800" b="1" i="0" u="none" strike="noStrike" kern="1200" cap="none" spc="0" normalizeH="0" baseline="0" noProof="0">
              <a:ln w="9525" cap="flat" cmpd="sng" algn="ctr">
                <a:noFill/>
                <a:prstDash val="solid"/>
                <a:round/>
                <a:headEnd type="none" w="med" len="med"/>
                <a:tailEnd type="none" w="med" len="med"/>
              </a:ln>
              <a:solidFill>
                <a:srgbClr val="990000"/>
              </a:solidFill>
              <a:uLnTx/>
              <a:uFillTx/>
              <a:latin typeface="Times New Roman"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Char char="•"/>
            </a:pPr>
            <a:endParaRPr kumimoji="0" lang="zh-CN" altLang="en-US" sz="2800" b="1" i="0" u="none" strike="noStrike" kern="1200" cap="none" spc="0" normalizeH="0" baseline="0" noProof="0">
              <a:ln w="9525" cap="flat" cmpd="sng" algn="ctr">
                <a:noFill/>
                <a:prstDash val="solid"/>
                <a:round/>
                <a:headEnd type="none" w="med" len="med"/>
                <a:tailEnd type="none" w="med" len="med"/>
              </a:ln>
              <a:solidFill>
                <a:srgbClr val="990000"/>
              </a:solidFill>
              <a:uLnTx/>
              <a:uFillTx/>
              <a:latin typeface="Times New Roman"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Char char="•"/>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现在，窗前的桃花心木苗已经长得跟屋顶一般高，是那么优雅自在，显示出勃勃生机。</a:t>
            </a:r>
            <a:endParaRPr kumimoji="0" lang="zh-CN" altLang="en-US" sz="3200" b="1" i="0" u="none" strike="noStrike" kern="1200" cap="none" spc="0" normalizeH="0" baseline="0" noProof="0">
              <a:uLnTx/>
              <a:uFillTx/>
            </a:endParaRPr>
          </a:p>
        </p:txBody>
      </p:sp>
      <p:sp>
        <p:nvSpPr>
          <p:cNvPr id="34820" name="Text Box 4" title=""/>
          <p:cNvSpPr txBox="1"/>
          <p:nvPr/>
        </p:nvSpPr>
        <p:spPr>
          <a:xfrm>
            <a:off x="252413" y="4076700"/>
            <a:ext cx="8366125" cy="2530475"/>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1" i="0" u="none" strike="noStrike" kern="1200" cap="none" spc="0" normalizeH="0" baseline="0" noProof="0">
                <a:ln w="9525" cap="flat" cmpd="sng" algn="ctr">
                  <a:noFill/>
                  <a:prstDash val="solid"/>
                  <a:round/>
                  <a:headEnd type="none" w="med" len="med"/>
                  <a:tailEnd type="none" w="med" len="med"/>
                </a:ln>
                <a:solidFill>
                  <a:srgbClr val="990000"/>
                </a:solidFill>
                <a:uLnTx/>
                <a:uFillTx/>
                <a:latin typeface="Arial"/>
                <a:ea typeface="宋体" charset="-122"/>
                <a:cs typeface="Arial"/>
                <a:sym typeface="Wingdings" charset="2"/>
              </a:rPr>
              <a:t> </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因为种树人来的目的就是让树木</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适应环境</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，把很少的养分转化为巨大的能量，</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经得起风吹雨打的锻炼，学会自己在土地里找水源</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，深深扎根，茁壮生长。如种树人所愿，现在桃花心木也不会枯萎了，说明他种树成功了。</a:t>
            </a:r>
            <a:endParaRPr kumimoji="0" lang="zh-CN" altLang="en-US" sz="3200" b="1"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blinds(horizontal)">
                                      <p:cBhvr>
                                        <p:cTn id="7" dur="500"/>
                                        <p:tgtEl>
                                          <p:spTgt spid="34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dur="2000" fill="hold" grpId="0" nodeType="clickEffect">
                                  <p:stCondLst>
                                    <p:cond delay="0"/>
                                  </p:stCondLst>
                                  <p:childTnLst>
                                    <p:set>
                                      <p:cBhvr>
                                        <p:cTn id="11" dur="1" fill="hold">
                                          <p:stCondLst>
                                            <p:cond delay="0"/>
                                          </p:stCondLst>
                                        </p:cTn>
                                        <p:tgtEl>
                                          <p:spTgt spid="34819">
                                            <p:txEl>
                                              <p:pRg st="0" end="0"/>
                                            </p:txEl>
                                          </p:spTgt>
                                        </p:tgtEl>
                                        <p:attrNameLst>
                                          <p:attrName>style.visibility</p:attrName>
                                        </p:attrNameLst>
                                      </p:cBhvr>
                                      <p:to>
                                        <p:strVal val="visible"/>
                                      </p:to>
                                    </p:set>
                                    <p:animEffect transition="in" filter="diamond(in)">
                                      <p:cBhvr>
                                        <p:cTn id="12" dur="2000"/>
                                        <p:tgtEl>
                                          <p:spTgt spid="348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dur="2000"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diamond(in)">
                                      <p:cBhvr>
                                        <p:cTn id="17" dur="2000"/>
                                        <p:tgtEl>
                                          <p:spTgt spid="348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dur="500" fill="hold" grpId="0" nodeType="clickEffect">
                                  <p:stCondLst>
                                    <p:cond delay="0"/>
                                  </p:stCondLst>
                                  <p:childTnLst>
                                    <p:set>
                                      <p:cBhvr>
                                        <p:cTn id="21" dur="1" fill="hold">
                                          <p:stCondLst>
                                            <p:cond delay="0"/>
                                          </p:stCondLst>
                                        </p:cTn>
                                        <p:tgtEl>
                                          <p:spTgt spid="34820"/>
                                        </p:tgtEl>
                                        <p:attrNameLst>
                                          <p:attrName>style.visibility</p:attrName>
                                        </p:attrNameLst>
                                      </p:cBhvr>
                                      <p:to>
                                        <p:strVal val="visible"/>
                                      </p:to>
                                    </p:set>
                                    <p:animEffect transition="in" filter="slide(fromBottom)">
                                      <p:cBhvr>
                                        <p:cTn id="22" dur="5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uiExpand="1" build="p"/>
      <p:bldP spid="34820"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5842" name="Rectangle 2" title=""/>
          <p:cNvSpPr>
            <a:spLocks noGrp="1"/>
          </p:cNvSpPr>
          <p:nvPr>
            <p:ph type="title"/>
          </p:nvPr>
        </p:nvSpPr>
        <p:spPr>
          <a:xfrm>
            <a:off x="457200" y="274638"/>
            <a:ext cx="8229600" cy="1143000"/>
          </a:xfrm>
          <a:prstGeom prst="rect">
            <a:avLst/>
          </a:prstGeom>
          <a:noFill/>
          <a:ln w="9525" cap="flat" cmpd="sng" algn="ctr">
            <a:noFill/>
            <a:prstDash val="solid"/>
            <a:miter lim="800000"/>
            <a:headEnd type="none" w="med" len="med"/>
            <a:tailEnd type="none" w="med" len="med"/>
          </a:ln>
        </p:spPr>
        <p:txBody>
          <a:bodyPr wrap="square" lIns="91440" tIns="45720" rIns="91440" bIns="45720" anchor="ctr" anchorCtr="0">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latin typeface="Arial"/>
                <a:ea typeface="宋体" charset="-122"/>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40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种树人的这番话不仅解答了作者的疑惑，也给予作者深刻的启示。</a:t>
            </a:r>
            <a:endParaRPr kumimoji="0" lang="zh-CN" altLang="en-US" sz="4000" b="0" i="0" u="none" strike="noStrike" kern="1200" cap="none" spc="0" normalizeH="0" baseline="0" noProof="0">
              <a:uLnTx/>
              <a:uFillTx/>
            </a:endParaRPr>
          </a:p>
        </p:txBody>
      </p:sp>
      <p:sp>
        <p:nvSpPr>
          <p:cNvPr id="35843" name="Rectangle 3" title=""/>
          <p:cNvSpPr>
            <a:spLocks noGrp="1"/>
          </p:cNvSpPr>
          <p:nvPr>
            <p:ph type="body" idx="4294967295"/>
          </p:nvPr>
        </p:nvSpPr>
        <p:spPr>
          <a:xfrm>
            <a:off x="457200" y="1600200"/>
            <a:ext cx="8229600" cy="4525963"/>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1">
              <a:lnSpc>
                <a:spcPct val="125000"/>
              </a:lnSpc>
              <a:spcBef>
                <a:spcPct val="20000"/>
              </a:spcBef>
              <a:spcAft>
                <a:spcPct val="0"/>
              </a:spcAft>
              <a:buClrTx/>
              <a:buSzTx/>
              <a:buFontTx/>
              <a:buChar char="•"/>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ea typeface="隶书" pitchFamily="49" charset="-122"/>
              </a:rPr>
              <a:t> 不只是树，人也是一样，在</a:t>
            </a: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FF3300"/>
                </a:solidFill>
                <a:uLnTx/>
                <a:uFillTx/>
                <a:ea typeface="隶书" pitchFamily="49" charset="-122"/>
              </a:rPr>
              <a:t>不确定</a:t>
            </a: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ea typeface="隶书" pitchFamily="49" charset="-122"/>
              </a:rPr>
              <a:t>中生活的人，能比较经得起生活的考验，会锻炼出一颗独立自主的心。在不确定中，就能学会把很少的养分转化为巨大的能量，努力生长。</a:t>
            </a:r>
            <a:endPar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ea typeface="隶书" pitchFamily="49" charset="-122"/>
            </a:endParaRPr>
          </a:p>
          <a:p>
            <a:pPr marL="342900" marR="0" lvl="0" indent="-342900" algn="l" defTabSz="914400" rtl="0" eaLnBrk="1" fontAlgn="base" latinLnBrk="0" hangingPunct="1">
              <a:lnSpc>
                <a:spcPct val="100000"/>
              </a:lnSpc>
              <a:spcBef>
                <a:spcPct val="20000"/>
              </a:spcBef>
              <a:spcAft>
                <a:spcPct val="0"/>
              </a:spcAft>
              <a:buClrTx/>
              <a:buSzTx/>
              <a:buFontTx/>
              <a:buChar char="•"/>
            </a:pPr>
            <a:endParaRPr kumimoji="0" lang="zh-CN" altLang="en-US" sz="3600" b="1" i="0" u="none" strike="noStrike" kern="1200" cap="none" spc="0" normalizeH="0" baseline="0" noProof="0">
              <a:uLnTx/>
              <a:uFillTx/>
              <a:ea typeface="隶书"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500" fill="hold"/>
                                        <p:tgtEl>
                                          <p:spTgt spid="35842"/>
                                        </p:tgtEl>
                                        <p:attrNameLst>
                                          <p:attrName>ppt_x</p:attrName>
                                        </p:attrNameLst>
                                      </p:cBhvr>
                                      <p:tavLst>
                                        <p:tav tm="0">
                                          <p:val>
                                            <p:strVal val="#ppt_x"/>
                                          </p:val>
                                        </p:tav>
                                        <p:tav tm="100000">
                                          <p:val>
                                            <p:strVal val="#ppt_x"/>
                                          </p:val>
                                        </p:tav>
                                      </p:tavLst>
                                    </p:anim>
                                    <p:anim calcmode="lin" valueType="num">
                                      <p:cBhvr additive="base">
                                        <p:cTn id="8" dur="500" fill="hold"/>
                                        <p:tgtEl>
                                          <p:spTgt spid="3584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dur="500" fill="hold" grpId="0" nodeType="clickEffect">
                                  <p:stCondLst>
                                    <p:cond delay="0"/>
                                  </p:stCondLst>
                                  <p:childTnLst>
                                    <p:set>
                                      <p:cBhvr>
                                        <p:cTn id="12" dur="1" fill="hold">
                                          <p:stCondLst>
                                            <p:cond delay="0"/>
                                          </p:stCondLst>
                                        </p:cTn>
                                        <p:tgtEl>
                                          <p:spTgt spid="35843">
                                            <p:txEl>
                                              <p:pRg st="0" end="0"/>
                                            </p:txEl>
                                          </p:spTgt>
                                        </p:tgtEl>
                                        <p:attrNameLst>
                                          <p:attrName>style.visibility</p:attrName>
                                        </p:attrNameLst>
                                      </p:cBhvr>
                                      <p:to>
                                        <p:strVal val="visible"/>
                                      </p:to>
                                    </p:set>
                                    <p:animEffect transition="in" filter="slide(fromBottom)">
                                      <p:cBhvr>
                                        <p:cTn id="13" dur="500"/>
                                        <p:tgtEl>
                                          <p:spTgt spid="358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6866" name="Rectangle 2" title=""/>
          <p:cNvSpPr>
            <a:spLocks noGrp="1"/>
          </p:cNvSpPr>
          <p:nvPr>
            <p:ph type="title"/>
          </p:nvPr>
        </p:nvSpPr>
        <p:spPr>
          <a:xfrm>
            <a:off x="457200" y="274638"/>
            <a:ext cx="8229600" cy="1143000"/>
          </a:xfrm>
          <a:prstGeom prst="rect">
            <a:avLst/>
          </a:prstGeom>
          <a:noFill/>
          <a:ln w="9525" cap="flat" cmpd="sng" algn="ctr">
            <a:noFill/>
            <a:prstDash val="solid"/>
            <a:miter lim="800000"/>
            <a:headEnd type="none" w="med" len="med"/>
            <a:tailEnd type="none" w="med" len="med"/>
          </a:ln>
        </p:spPr>
        <p:txBody>
          <a:bodyPr wrap="square" lIns="91440" tIns="45720" rIns="91440" bIns="45720" anchor="ctr" anchorCtr="0">
            <a:noAutofit/>
          </a:bodyPr>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chemeClr val="tx2"/>
                </a:solidFill>
                <a:latin typeface="Arial"/>
                <a:ea typeface="宋体" charset="-122"/>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树木的“不确定”是指什么？人的“不确定”又是指什么？</a:t>
            </a:r>
            <a:br>
              <a:rPr kumimoji="0" lang="zh-CN" altLang="en-US" sz="24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br>
            <a:endParaRPr kumimoji="0" lang="zh-CN" altLang="en-US" sz="2400" b="1" i="0" u="none" strike="noStrike" kern="1200" cap="none" spc="0" normalizeH="0" baseline="0" noProof="0">
              <a:uLnTx/>
              <a:uFillTx/>
            </a:endParaRPr>
          </a:p>
        </p:txBody>
      </p:sp>
      <p:sp>
        <p:nvSpPr>
          <p:cNvPr id="36867" name="Rectangle 3" title=""/>
          <p:cNvSpPr>
            <a:spLocks noGrp="1"/>
          </p:cNvSpPr>
          <p:nvPr>
            <p:ph type="body" idx="4294967295"/>
          </p:nvPr>
        </p:nvSpPr>
        <p:spPr>
          <a:xfrm>
            <a:off x="36513" y="1196975"/>
            <a:ext cx="8229600" cy="1368425"/>
          </a:xfrm>
          <a:prstGeom prst="rect">
            <a:avLst/>
          </a:prstGeom>
          <a:noFill/>
          <a:ln w="9525" cap="flat" cmpd="sng" algn="ctr">
            <a:noFill/>
            <a:prstDash val="solid"/>
            <a:miter lim="800000"/>
            <a:headEnd type="none" w="med" len="med"/>
            <a:tailEnd type="none" w="med" len="med"/>
          </a:ln>
        </p:spPr>
        <p:txBody>
          <a:bodyPr wrap="square" lIns="91440" tIns="45720" rIns="91440" bIns="45720" anchor="t"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342900" marR="0" lvl="0" indent="-342900" algn="l" defTabSz="914400" rtl="0" eaLnBrk="1" fontAlgn="base" latinLnBrk="0" hangingPunct="1">
              <a:lnSpc>
                <a:spcPct val="125000"/>
              </a:lnSpc>
              <a:spcBef>
                <a:spcPct val="20000"/>
              </a:spcBef>
              <a:spcAft>
                <a:spcPct val="0"/>
              </a:spcAft>
              <a:buClrTx/>
              <a:buSzTx/>
              <a:buFontTx/>
              <a:buChar char="•"/>
            </a:pPr>
            <a:r>
              <a:rPr kumimoji="0" lang="zh-CN" altLang="en-US" sz="24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（树木的“不确定”是指天气变化无常，人的“不确定”是指生活中不可预料的一些坎坷、曲折、磨难。）</a:t>
            </a:r>
            <a:endParaRPr kumimoji="0" lang="zh-CN" altLang="en-US" sz="24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endParaRPr>
          </a:p>
          <a:p>
            <a:pPr marL="342900" marR="0" lvl="0" indent="-342900" algn="l" defTabSz="914400" rtl="0" eaLnBrk="1" fontAlgn="base" latinLnBrk="0" hangingPunct="1">
              <a:lnSpc>
                <a:spcPct val="100000"/>
              </a:lnSpc>
              <a:spcBef>
                <a:spcPct val="20000"/>
              </a:spcBef>
              <a:spcAft>
                <a:spcPct val="0"/>
              </a:spcAft>
              <a:buClrTx/>
              <a:buSzTx/>
              <a:buFontTx/>
              <a:buChar char="•"/>
            </a:pPr>
            <a:endParaRPr kumimoji="0" lang="zh-CN" altLang="en-US" sz="2400" b="1" i="0" u="none" strike="noStrike" kern="1200" cap="none" spc="0" normalizeH="0" baseline="0" noProof="0">
              <a:solidFill>
                <a:srgbClr val="FF3300"/>
              </a:solidFill>
              <a:uLnTx/>
              <a:uFillTx/>
            </a:endParaRPr>
          </a:p>
        </p:txBody>
      </p:sp>
      <p:sp>
        <p:nvSpPr>
          <p:cNvPr id="36868" name="Text Box 4" title=""/>
          <p:cNvSpPr txBox="1"/>
          <p:nvPr/>
        </p:nvSpPr>
        <p:spPr>
          <a:xfrm>
            <a:off x="828675" y="2708275"/>
            <a:ext cx="5059363" cy="579438"/>
          </a:xfrm>
          <a:prstGeom prst="rect">
            <a:avLst/>
          </a:prstGeom>
          <a:noFill/>
          <a:ln>
            <a:noFill/>
            <a:miter lim="800000"/>
          </a:ln>
          <a:effec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举些生活中的例子来说一说</a:t>
            </a:r>
            <a:endParaRPr kumimoji="0" lang="zh-CN" altLang="en-US" sz="3200" b="1" i="0" u="none" strike="noStrike" kern="1200" cap="none" spc="0" normalizeH="0" baseline="0" noProof="0">
              <a:uLnTx/>
              <a:uFillTx/>
            </a:endParaRPr>
          </a:p>
        </p:txBody>
      </p:sp>
      <p:sp>
        <p:nvSpPr>
          <p:cNvPr id="36869" name="Text Box 5" title=""/>
          <p:cNvSpPr txBox="1"/>
          <p:nvPr/>
        </p:nvSpPr>
        <p:spPr>
          <a:xfrm>
            <a:off x="684213" y="4076700"/>
            <a:ext cx="8310562" cy="1555750"/>
          </a:xfrm>
          <a:prstGeom prst="rect">
            <a:avLst/>
          </a:prstGeom>
          <a:noFill/>
          <a:ln>
            <a:noFill/>
            <a:miter lim="800000"/>
          </a:ln>
          <a:effectLst/>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一场意外的车祸可能夺走一个人的双腿；可能</a:t>
            </a:r>
            <a:endParaRPr kumimoji="0" lang="zh-CN" altLang="en-US" sz="32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因生病而双目失明；一场突如其来的灾难，</a:t>
            </a:r>
            <a:endParaRPr kumimoji="0" lang="zh-CN" altLang="en-US" sz="32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可能让人妻离子散……</a:t>
            </a:r>
            <a:endParaRPr kumimoji="0" lang="zh-CN" altLang="en-US" sz="3200" b="0"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blinds(horizontal)">
                                      <p:cBhvr>
                                        <p:cTn id="7" dur="500"/>
                                        <p:tgtEl>
                                          <p:spTgt spid="36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dur="500" fill="hold" grpId="0" nodeType="clickEffect">
                                  <p:stCondLst>
                                    <p:cond delay="0"/>
                                  </p:stCondLst>
                                  <p:childTnLst>
                                    <p:set>
                                      <p:cBhvr>
                                        <p:cTn id="11" dur="1" fill="hold">
                                          <p:stCondLst>
                                            <p:cond delay="0"/>
                                          </p:stCondLst>
                                        </p:cTn>
                                        <p:tgtEl>
                                          <p:spTgt spid="36867">
                                            <p:txEl>
                                              <p:pRg st="0" end="0"/>
                                            </p:txEl>
                                          </p:spTgt>
                                        </p:tgtEl>
                                        <p:attrNameLst>
                                          <p:attrName>style.visibility</p:attrName>
                                        </p:attrNameLst>
                                      </p:cBhvr>
                                      <p:to>
                                        <p:strVal val="visible"/>
                                      </p:to>
                                    </p:set>
                                    <p:anim calcmode="lin" valueType="num">
                                      <p:cBhvr additive="base">
                                        <p:cTn id="12"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68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dur="500" fill="hold" grpId="0" nodeType="clickEffect">
                                  <p:stCondLst>
                                    <p:cond delay="0"/>
                                  </p:stCondLst>
                                  <p:childTnLst>
                                    <p:set>
                                      <p:cBhvr>
                                        <p:cTn id="17" dur="1" fill="hold">
                                          <p:stCondLst>
                                            <p:cond delay="0"/>
                                          </p:stCondLst>
                                        </p:cTn>
                                        <p:tgtEl>
                                          <p:spTgt spid="36868"/>
                                        </p:tgtEl>
                                        <p:attrNameLst>
                                          <p:attrName>style.visibility</p:attrName>
                                        </p:attrNameLst>
                                      </p:cBhvr>
                                      <p:to>
                                        <p:strVal val="visible"/>
                                      </p:to>
                                    </p:set>
                                    <p:animEffect transition="in" filter="checkerboard(across)">
                                      <p:cBhvr>
                                        <p:cTn id="18" dur="500"/>
                                        <p:tgtEl>
                                          <p:spTgt spid="3686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4" dur="500" fill="hold" grpId="0" nodeType="clickEffect">
                                  <p:stCondLst>
                                    <p:cond delay="0"/>
                                  </p:stCondLst>
                                  <p:childTnLst>
                                    <p:set>
                                      <p:cBhvr>
                                        <p:cTn id="22" dur="1" fill="hold">
                                          <p:stCondLst>
                                            <p:cond delay="0"/>
                                          </p:stCondLst>
                                        </p:cTn>
                                        <p:tgtEl>
                                          <p:spTgt spid="36869"/>
                                        </p:tgtEl>
                                        <p:attrNameLst>
                                          <p:attrName>style.visibility</p:attrName>
                                        </p:attrNameLst>
                                      </p:cBhvr>
                                      <p:to>
                                        <p:strVal val="visible"/>
                                      </p:to>
                                    </p:set>
                                    <p:animEffect transition="in" filter="slide(fromBottom)">
                                      <p:cBhvr>
                                        <p:cTn id="23" dur="500"/>
                                        <p:tgtEl>
                                          <p:spTgt spid="3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7" grpId="0" build="p"/>
      <p:bldP spid="36868" grpId="0"/>
      <p:bldP spid="36869"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7890" name="Rectangle 2" title=""/>
          <p:cNvSpPr>
            <a:spLocks noGrp="1"/>
          </p:cNvSpPr>
          <p:nvPr>
            <p:ph type="title"/>
          </p:nvPr>
        </p:nvSpPr>
        <p:spPr>
          <a:xfrm>
            <a:off x="457200" y="274638"/>
            <a:ext cx="8229600" cy="1143000"/>
          </a:xfrm>
          <a:noFill/>
          <a:ln cap="flat">
            <a:noFill/>
            <a:prstDash val="solid"/>
            <a:miter lim="800000"/>
            <a:headEnd type="none" w="med" len="med"/>
            <a:tailEnd type="none" w="med" len="med"/>
          </a:ln>
        </p:spPr>
        <p:txBody>
          <a:bodyPr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kumimoji="0" lang="zh-CN" altLang="en-US" sz="4400" b="0" i="0" u="none" baseline="0">
                <a:solidFill>
                  <a:srgbClr val="000000"/>
                </a:solidFill>
                <a:effectLst/>
                <a:latin typeface="Arial"/>
                <a:ea typeface="宋体" charset="-122"/>
                <a:cs typeface="+mj-cs"/>
              </a:defRPr>
            </a:lvl1pPr>
          </a:lstStyle>
          <a:p>
            <a:pPr lvl="0" eaLnBrk="1" hangingPunct="1"/>
            <a:r>
              <a:rPr lang="zh-CN" altLang="en-US"/>
              <a:t>整句的意思</a:t>
            </a:r>
            <a:endParaRPr lang="zh-CN" altLang="en-US"/>
          </a:p>
        </p:txBody>
      </p:sp>
      <p:sp>
        <p:nvSpPr>
          <p:cNvPr id="37891" name="Rectangle 3" title=""/>
          <p:cNvSpPr>
            <a:spLocks noGrp="1"/>
          </p:cNvSpPr>
          <p:nvPr>
            <p:ph type="body" idx="4294967295"/>
          </p:nvPr>
        </p:nvSpPr>
        <p:spPr>
          <a:xfrm>
            <a:off x="457200" y="1600200"/>
            <a:ext cx="8229600" cy="4525963"/>
          </a:xfrm>
          <a:noFill/>
          <a:ln cap="flat">
            <a:noFill/>
            <a:prstDash val="solid"/>
            <a:miter lim="800000"/>
            <a:headEnd type="none" w="med" len="med"/>
            <a:tailEnd type="none" w="med" len="med"/>
          </a:ln>
        </p:spPr>
        <p:txBody>
          <a:bodyPr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effectLst/>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eaLnBrk="1" hangingPunct="1"/>
            <a:r>
              <a:rPr lang="zh-CN" altLang="en-US" sz="3600" b="1">
                <a:solidFill>
                  <a:srgbClr val="FF3300"/>
                </a:solidFill>
                <a:ea typeface="黑体" pitchFamily="49" charset="-122"/>
              </a:rPr>
              <a:t>只有经得起生活中风风雨雨的考验，才能成为坚强的人，有作为的人。</a:t>
            </a:r>
            <a:endParaRPr lang="zh-CN" altLang="en-US"/>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38914" name="Picture 2" descr="2" title=""/>
          <p:cNvPicPr>
            <a:picLocks noChangeAspect="1"/>
          </p:cNvPicPr>
          <p:nvPr/>
        </p:nvPicPr>
        <p:blipFill>
          <a:blip r:embed="rId2"/>
          <a:stretch>
            <a:fillRect/>
          </a:stretch>
        </p:blipFill>
        <p:spPr>
          <a:xfrm>
            <a:off x="0" y="0"/>
            <a:ext cx="9144000" cy="6858000"/>
          </a:xfrm>
          <a:prstGeom prst="rect">
            <a:avLst/>
          </a:prstGeom>
          <a:noFill/>
          <a:ln>
            <a:noFill/>
            <a:miter lim="800000"/>
          </a:ln>
        </p:spPr>
      </p:pic>
      <p:sp>
        <p:nvSpPr>
          <p:cNvPr id="38915" name="Rectangle 3" title=""/>
          <p:cNvSpPr/>
          <p:nvPr/>
        </p:nvSpPr>
        <p:spPr>
          <a:xfrm>
            <a:off x="755650" y="260350"/>
            <a:ext cx="7848600" cy="6426200"/>
          </a:xfrm>
          <a:prstGeom prst="rect">
            <a:avLst/>
          </a:prstGeom>
          <a:noFill/>
          <a:ln>
            <a:noFill/>
            <a:miter lim="800000"/>
          </a:ln>
          <a:effectLst/>
        </p:spPr>
        <p:txBody>
          <a:bodyPr anchor="ctr" anchorCtr="0">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30000"/>
              </a:lnSpc>
              <a:spcBef>
                <a:spcPct val="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        课文以“桃花心木”为题，不是单纯地写树木，而是</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借树木的生长，来比喻人的成长。</a:t>
            </a:r>
            <a:endParaRPr kumimoji="0" lang="zh-CN" altLang="en-US" sz="32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endParaRPr>
          </a:p>
          <a:p>
            <a:pPr marL="0" marR="0" lvl="0" indent="0" algn="l" defTabSz="914400" rtl="0" eaLnBrk="1" fontAlgn="base" latinLnBrk="0" hangingPunct="1">
              <a:lnSpc>
                <a:spcPct val="130000"/>
              </a:lnSpc>
              <a:spcBef>
                <a:spcPct val="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        桃花心木在不确定中找到水源，拼命扎根，长成了百年大树，显示出勃勃生机；人在不确定中生活，经历风雨和磨难，就能成为意志坚强、有所作为的人。树似人，人如树，树与人的形象叠印在一起，以此体会到文章在表达上</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Arial"/>
                <a:ea typeface="宋体" charset="-122"/>
                <a:cs typeface="Arial"/>
                <a:sym typeface="Wingdings" charset="2"/>
              </a:rPr>
              <a:t>借物喻人</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的方法。 </a:t>
            </a:r>
            <a:endParaRPr kumimoji="0" lang="zh-CN" altLang="en-US" sz="3200" b="1" i="0" u="none" strike="noStrike" kern="1200" cap="none" spc="0" normalizeH="0" baseline="0" noProof="0">
              <a:uLnTx/>
              <a:uFillTx/>
            </a:endParaRPr>
          </a:p>
        </p:txBody>
      </p:sp>
      <p:pic>
        <p:nvPicPr>
          <p:cNvPr id="38916" name="Picture 4" descr="gif016" title="">
            <a:hlinkClick r:id="rId4" action="ppaction://hlinksldjump?num=22"/>
          </p:cNvPr>
          <p:cNvPicPr>
            <a:picLocks noChangeAspect="1"/>
          </p:cNvPicPr>
          <p:nvPr/>
        </p:nvPicPr>
        <p:blipFill>
          <a:blip r:embed="rId3"/>
          <a:stretch>
            <a:fillRect/>
          </a:stretch>
        </p:blipFill>
        <p:spPr>
          <a:xfrm>
            <a:off x="8243888" y="5876925"/>
            <a:ext cx="720725" cy="720725"/>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dur="2000" fill="hold" grpId="0" nodeType="clickEffect">
                                  <p:stCondLst>
                                    <p:cond delay="0"/>
                                  </p:stCondLst>
                                  <p:childTnLst>
                                    <p:set>
                                      <p:cBhvr>
                                        <p:cTn id="6" dur="1" fill="hold">
                                          <p:stCondLst>
                                            <p:cond delay="0"/>
                                          </p:stCondLst>
                                        </p:cTn>
                                        <p:tgtEl>
                                          <p:spTgt spid="38915"/>
                                        </p:tgtEl>
                                        <p:attrNameLst>
                                          <p:attrName>style.visibility</p:attrName>
                                        </p:attrNameLst>
                                      </p:cBhvr>
                                      <p:to>
                                        <p:strVal val="visible"/>
                                      </p:to>
                                    </p:set>
                                    <p:anim calcmode="lin" valueType="num">
                                      <p:cBhvr>
                                        <p:cTn id="7" dur="2000" fill="hold"/>
                                        <p:tgtEl>
                                          <p:spTgt spid="38915"/>
                                        </p:tgtEl>
                                        <p:attrNameLst>
                                          <p:attrName>ppt_w</p:attrName>
                                        </p:attrNameLst>
                                      </p:cBhvr>
                                      <p:tavLst>
                                        <p:tav tm="0">
                                          <p:val>
                                            <p:fltVal val="0"/>
                                          </p:val>
                                        </p:tav>
                                        <p:tav tm="100000">
                                          <p:val>
                                            <p:strVal val="#ppt_w"/>
                                          </p:val>
                                        </p:tav>
                                      </p:tavLst>
                                    </p:anim>
                                    <p:anim calcmode="lin" valueType="num">
                                      <p:cBhvr>
                                        <p:cTn id="8" dur="2000" fill="hold"/>
                                        <p:tgtEl>
                                          <p:spTgt spid="389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39938" name="Text Box 2" title=""/>
          <p:cNvSpPr/>
          <p:nvPr/>
        </p:nvSpPr>
        <p:spPr>
          <a:xfrm>
            <a:off x="755650" y="1557338"/>
            <a:ext cx="5903913" cy="579437"/>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fontAlgn="ctr" hangingPunct="1">
              <a:spcBef>
                <a:spcPct val="50000"/>
              </a:spcBef>
            </a:pPr>
            <a:endParaRPr lang="zh-CN" altLang="en-US" sz="3200">
              <a:ea typeface="楷体_GB2312" pitchFamily="49" charset="-122"/>
            </a:endParaRPr>
          </a:p>
        </p:txBody>
      </p:sp>
      <p:sp>
        <p:nvSpPr>
          <p:cNvPr id="39939" name="Text Box 3" title=""/>
          <p:cNvSpPr txBox="1"/>
          <p:nvPr/>
        </p:nvSpPr>
        <p:spPr>
          <a:xfrm>
            <a:off x="611188" y="1557338"/>
            <a:ext cx="7580312" cy="762000"/>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ctr" latinLnBrk="0" hangingPunct="1">
              <a:lnSpc>
                <a:spcPct val="100000"/>
              </a:lnSpc>
              <a:spcBef>
                <a:spcPct val="0"/>
              </a:spcBef>
              <a:spcAft>
                <a:spcPct val="0"/>
              </a:spcAft>
              <a:buClrTx/>
              <a:buSzTx/>
              <a:buFontTx/>
              <a:buNone/>
            </a:pPr>
            <a:r>
              <a:rPr kumimoji="0" lang="zh-CN" altLang="en-US" sz="4400" b="0" i="0" u="none" strike="noStrike" kern="1200" cap="none" spc="0" normalizeH="0" baseline="0" noProof="0">
                <a:ln w="9525" cap="flat" cmpd="sng" algn="ctr">
                  <a:noFill/>
                  <a:prstDash val="solid"/>
                  <a:round/>
                  <a:headEnd type="none" w="med" len="med"/>
                  <a:tailEnd type="none" w="med" len="med"/>
                </a:ln>
                <a:solidFill>
                  <a:srgbClr val="000000"/>
                </a:solidFill>
                <a:uLnTx/>
                <a:uFillTx/>
                <a:ea typeface="隶书" pitchFamily="49" charset="-122"/>
              </a:rPr>
              <a:t>克服了困难就是胜利的机会。</a:t>
            </a:r>
            <a:endParaRPr kumimoji="0" lang="zh-CN" altLang="en-US" sz="4400" b="0" i="0" u="none" strike="noStrike" kern="1200" cap="none" spc="0" normalizeH="0" baseline="0" noProof="0">
              <a:uLnTx/>
              <a:uFillTx/>
              <a:ea typeface="隶书" pitchFamily="49" charset="-122"/>
            </a:endParaRPr>
          </a:p>
        </p:txBody>
      </p:sp>
      <p:sp>
        <p:nvSpPr>
          <p:cNvPr id="39940" name="Text Box 4" title=""/>
          <p:cNvSpPr txBox="1"/>
          <p:nvPr/>
        </p:nvSpPr>
        <p:spPr>
          <a:xfrm>
            <a:off x="4356100" y="2708275"/>
            <a:ext cx="3311525" cy="762000"/>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ctr" latinLnBrk="0" hangingPunct="1">
              <a:lnSpc>
                <a:spcPct val="100000"/>
              </a:lnSpc>
              <a:spcBef>
                <a:spcPct val="50000"/>
              </a:spcBef>
              <a:spcAft>
                <a:spcPct val="0"/>
              </a:spcAft>
              <a:buClrTx/>
              <a:buSzTx/>
              <a:buFontTx/>
              <a:buNone/>
            </a:pPr>
            <a:r>
              <a:rPr kumimoji="0" lang="en-US" altLang="zh-CN" sz="4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隶书" pitchFamily="49" charset="-122"/>
                <a:ea typeface="隶书" pitchFamily="49" charset="-122"/>
              </a:rPr>
              <a:t>----</a:t>
            </a:r>
            <a:r>
              <a:rPr kumimoji="0" lang="zh-CN" altLang="en-US" sz="4400" b="0"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隶书" pitchFamily="49" charset="-122"/>
                <a:ea typeface="隶书" pitchFamily="49" charset="-122"/>
              </a:rPr>
              <a:t>邱吉尔</a:t>
            </a:r>
            <a:endParaRPr kumimoji="0" lang="zh-CN" altLang="en-US" sz="4400" b="0" i="0" u="none" strike="noStrike" kern="1200" cap="none" spc="0" normalizeH="0" baseline="0" noProof="0">
              <a:uLnTx/>
              <a:uFillTx/>
              <a:latin typeface="隶书" pitchFamily="49" charset="-122"/>
              <a:ea typeface="隶书" pitchFamily="49" charset="-122"/>
            </a:endParaRPr>
          </a:p>
        </p:txBody>
      </p:sp>
      <p:pic>
        <p:nvPicPr>
          <p:cNvPr id="39941" name="Picture 5" title=""/>
          <p:cNvPicPr>
            <a:picLocks noChangeAspect="1"/>
          </p:cNvPicPr>
          <p:nvPr/>
        </p:nvPicPr>
        <p:blipFill>
          <a:blip r:embed="rId2"/>
          <a:stretch>
            <a:fillRect/>
          </a:stretch>
        </p:blipFill>
        <p:spPr>
          <a:xfrm>
            <a:off x="0" y="0"/>
            <a:ext cx="9144000" cy="6858000"/>
          </a:xfrm>
          <a:prstGeom prst="rect">
            <a:avLst/>
          </a:prstGeom>
          <a:noFill/>
          <a:ln>
            <a:noFill/>
            <a:miter lim="800000"/>
          </a:ln>
        </p:spPr>
      </p:pic>
      <p:sp>
        <p:nvSpPr>
          <p:cNvPr id="39942" name="WordArt 6" title=""/>
          <p:cNvSpPr/>
          <p:nvPr/>
        </p:nvSpPr>
        <p:spPr>
          <a:xfrm>
            <a:off x="0" y="836613"/>
            <a:ext cx="9144000" cy="525462"/>
          </a:xfrm>
        </p:spPr>
        <p:txBody>
          <a:bodyPr wrap="none" fromWordArt="1">
            <a:prstTxWarp prst="textDeflate">
              <a:avLst/>
            </a:prstTxWarp>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rgbClr val="000000"/>
                </a:solidFill>
                <a:effectLst/>
                <a:latin typeface="Arial"/>
                <a:ea typeface="宋体" charset="-122"/>
              </a:defRPr>
            </a:lvl5pPr>
          </a:lstStyle>
          <a:p>
            <a:pPr algn="ctr"/>
            <a:r>
              <a:rPr sz="3600" kern="10">
                <a:ln>
                  <a:solidFill>
                    <a:srgbClr val="0000FF"/>
                  </a:solidFill>
                </a:ln>
                <a:solidFill>
                  <a:srgbClr val="0000FF"/>
                </a:solidFill>
                <a:latin typeface="宋体"/>
              </a:rPr>
              <a:t>读课文，想想课文写了一件什么事？作者想表达什么见解？</a:t>
            </a:r>
          </a:p>
        </p:txBody>
      </p:sp>
      <p:sp>
        <p:nvSpPr>
          <p:cNvPr id="39943" name="Text Box 7" title=""/>
          <p:cNvSpPr txBox="1"/>
          <p:nvPr/>
        </p:nvSpPr>
        <p:spPr>
          <a:xfrm>
            <a:off x="971550" y="2276475"/>
            <a:ext cx="5856288" cy="3016250"/>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50000"/>
              </a:spcBef>
              <a:spcAft>
                <a:spcPct val="0"/>
              </a:spcAft>
              <a:buClrTx/>
              <a:buSzTx/>
              <a:buFontTx/>
              <a:buNone/>
            </a:pP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336600"/>
                </a:solidFill>
                <a:uLnTx/>
                <a:uFillTx/>
                <a:latin typeface="Times New Roman" pitchFamily="18" charset="0"/>
              </a:rPr>
              <a:t>        课文写一个种树人让树木学会自己在土地里找水源的育苗方法和道理，作者借种树喻育人，</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FF3300"/>
                </a:solidFill>
                <a:uLnTx/>
                <a:uFillTx/>
                <a:latin typeface="Times New Roman" pitchFamily="18" charset="0"/>
              </a:rPr>
              <a:t>说明</a:t>
            </a:r>
            <a:r>
              <a:rPr kumimoji="0" lang="zh-CN" altLang="en-US" sz="3200" b="1" i="0" u="none" strike="noStrike" kern="1200" cap="none" spc="0" normalizeH="0" baseline="0" noProof="0">
                <a:ln w="9525" cap="flat" cmpd="sng" algn="ctr">
                  <a:noFill/>
                  <a:prstDash val="solid"/>
                  <a:round/>
                  <a:headEnd type="none" w="med" len="med"/>
                  <a:tailEnd type="none" w="med" len="med"/>
                </a:ln>
                <a:solidFill>
                  <a:srgbClr val="336600"/>
                </a:solidFill>
                <a:uLnTx/>
                <a:uFillTx/>
                <a:latin typeface="Times New Roman" pitchFamily="18" charset="0"/>
              </a:rPr>
              <a:t>了在艰苦环境中经受生活考验，克服依赖性，对人成长的重要意义。</a:t>
            </a:r>
            <a:endParaRPr kumimoji="0" lang="zh-CN" altLang="en-US" sz="3200" b="1" i="0" u="none" strike="noStrike" kern="1200" cap="none" spc="0" normalizeH="0" baseline="0" noProof="0">
              <a:solidFill>
                <a:srgbClr val="336600"/>
              </a:solidFill>
              <a:uLnTx/>
              <a:uFillTx/>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dur="500" fill="hold" grpId="0" nodeType="clickEffect">
                                  <p:stCondLst>
                                    <p:cond delay="0"/>
                                  </p:stCondLst>
                                  <p:iterate type="lt">
                                    <p:tmPct val="50000"/>
                                  </p:iterate>
                                  <p:childTnLst>
                                    <p:set>
                                      <p:cBhvr>
                                        <p:cTn id="6" dur="1" fill="hold">
                                          <p:stCondLst>
                                            <p:cond delay="0"/>
                                          </p:stCondLst>
                                        </p:cTn>
                                        <p:tgtEl>
                                          <p:spTgt spid="39939"/>
                                        </p:tgtEl>
                                        <p:attrNameLst>
                                          <p:attrName>style.visibility</p:attrName>
                                        </p:attrNameLst>
                                      </p:cBhvr>
                                      <p:to>
                                        <p:strVal val="visible"/>
                                      </p:to>
                                    </p:set>
                                    <p:anim calcmode="discrete" valueType="clr">
                                      <p:cBhvr>
                                        <p:cTn id="7" dur="500"/>
                                        <p:tgtEl>
                                          <p:spTgt spid="39939"/>
                                        </p:tgtEl>
                                        <p:attrNameLst>
                                          <p:attrName>style.color</p:attrName>
                                        </p:attrNameLst>
                                      </p:cBhvr>
                                      <p:tavLst>
                                        <p:tav tm="0">
                                          <p:val>
                                            <p:strVal val="#333399 [5]"/>
                                          </p:val>
                                        </p:tav>
                                        <p:tav tm="50000">
                                          <p:val>
                                            <p:strVal val="#009999 [6]"/>
                                          </p:val>
                                        </p:tav>
                                      </p:tavLst>
                                    </p:anim>
                                    <p:anim calcmode="discrete" valueType="clr">
                                      <p:cBhvr>
                                        <p:cTn id="8" dur="500"/>
                                        <p:tgtEl>
                                          <p:spTgt spid="39939"/>
                                        </p:tgtEl>
                                        <p:attrNameLst>
                                          <p:attrName>fillcolor</p:attrName>
                                        </p:attrNameLst>
                                      </p:cBhvr>
                                      <p:tavLst>
                                        <p:tav tm="0">
                                          <p:val>
                                            <p:strVal val="#333399 [5]"/>
                                          </p:val>
                                        </p:tav>
                                        <p:tav tm="50000">
                                          <p:val>
                                            <p:strVal val="#009999 [6]"/>
                                          </p:val>
                                        </p:tav>
                                      </p:tavLst>
                                    </p:anim>
                                    <p:set>
                                      <p:cBhvr>
                                        <p:cTn id="9" dur="500"/>
                                        <p:tgtEl>
                                          <p:spTgt spid="39939"/>
                                        </p:tgtEl>
                                        <p:attrNameLst>
                                          <p:attrName>fill.type</p:attrName>
                                        </p:attrNameLst>
                                      </p:cBhvr>
                                      <p:to>
                                        <p:strVal val="solid"/>
                                      </p:to>
                                    </p:set>
                                  </p:childTnLst>
                                </p:cTn>
                              </p:par>
                              <p:par>
                                <p:cTn id="10" presetID="27" presetClass="entr" presetSubtype="0" dur="500" fill="hold" grpId="0" nodeType="withEffect">
                                  <p:stCondLst>
                                    <p:cond delay="0"/>
                                  </p:stCondLst>
                                  <p:iterate type="lt">
                                    <p:tmPct val="50000"/>
                                  </p:iterate>
                                  <p:childTnLst>
                                    <p:set>
                                      <p:cBhvr>
                                        <p:cTn id="11" dur="1" fill="hold">
                                          <p:stCondLst>
                                            <p:cond delay="0"/>
                                          </p:stCondLst>
                                        </p:cTn>
                                        <p:tgtEl>
                                          <p:spTgt spid="39940"/>
                                        </p:tgtEl>
                                        <p:attrNameLst>
                                          <p:attrName>style.visibility</p:attrName>
                                        </p:attrNameLst>
                                      </p:cBhvr>
                                      <p:to>
                                        <p:strVal val="visible"/>
                                      </p:to>
                                    </p:set>
                                    <p:anim calcmode="discrete" valueType="clr">
                                      <p:cBhvr>
                                        <p:cTn id="12" dur="500"/>
                                        <p:tgtEl>
                                          <p:spTgt spid="39940"/>
                                        </p:tgtEl>
                                        <p:attrNameLst>
                                          <p:attrName>style.color</p:attrName>
                                        </p:attrNameLst>
                                      </p:cBhvr>
                                      <p:tavLst>
                                        <p:tav tm="0">
                                          <p:val>
                                            <p:strVal val="#333399 [5]"/>
                                          </p:val>
                                        </p:tav>
                                        <p:tav tm="50000">
                                          <p:val>
                                            <p:strVal val="#009999 [6]"/>
                                          </p:val>
                                        </p:tav>
                                      </p:tavLst>
                                    </p:anim>
                                    <p:anim calcmode="discrete" valueType="clr">
                                      <p:cBhvr>
                                        <p:cTn id="13" dur="500"/>
                                        <p:tgtEl>
                                          <p:spTgt spid="39940"/>
                                        </p:tgtEl>
                                        <p:attrNameLst>
                                          <p:attrName>fillcolor</p:attrName>
                                        </p:attrNameLst>
                                      </p:cBhvr>
                                      <p:tavLst>
                                        <p:tav tm="0">
                                          <p:val>
                                            <p:strVal val="#333399 [5]"/>
                                          </p:val>
                                        </p:tav>
                                        <p:tav tm="50000">
                                          <p:val>
                                            <p:strVal val="#009999 [6]"/>
                                          </p:val>
                                        </p:tav>
                                      </p:tavLst>
                                    </p:anim>
                                    <p:set>
                                      <p:cBhvr>
                                        <p:cTn id="14" dur="500"/>
                                        <p:tgtEl>
                                          <p:spTgt spid="39940"/>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dur="500" fill="hold" grpId="0" nodeType="clickEffect">
                                  <p:stCondLst>
                                    <p:cond delay="0"/>
                                  </p:stCondLst>
                                  <p:childTnLst>
                                    <p:set>
                                      <p:cBhvr>
                                        <p:cTn id="18" dur="1" fill="hold">
                                          <p:stCondLst>
                                            <p:cond delay="499"/>
                                          </p:stCondLst>
                                        </p:cTn>
                                        <p:tgtEl>
                                          <p:spTgt spid="399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p:bldP spid="39940" grpId="0"/>
      <p:bldP spid="39943"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pic>
        <p:nvPicPr>
          <p:cNvPr id="40962" name="Picture 2" title=""/>
          <p:cNvPicPr>
            <a:picLocks noChangeAspect="1"/>
          </p:cNvPicPr>
          <p:nvPr>
            <p:ph type="body" idx="4294967295"/>
          </p:nvPr>
        </p:nvPicPr>
        <p:blipFill>
          <a:blip r:embed="rId2"/>
          <a:stretch>
            <a:fillRect/>
          </a:stretch>
        </p:blipFill>
        <p:spPr>
          <a:xfrm>
            <a:off x="0" y="0"/>
            <a:ext cx="9144000" cy="6858000"/>
          </a:xfrm>
          <a:prstGeom prst="rect">
            <a:avLst/>
          </a:prstGeom>
          <a:noFill/>
          <a:ln cap="flat">
            <a:noFill/>
            <a:prstDash val="solid"/>
            <a:miter lim="800000"/>
            <a:headEnd type="none" w="med" len="med"/>
            <a:tailEnd type="none" w="med" len="med"/>
          </a:ln>
          <a:effectLst/>
        </p:spPr>
      </p:pic>
      <p:sp>
        <p:nvSpPr>
          <p:cNvPr id="40963" name="Text Box 3" title=""/>
          <p:cNvSpPr/>
          <p:nvPr/>
        </p:nvSpPr>
        <p:spPr>
          <a:xfrm>
            <a:off x="914400" y="0"/>
            <a:ext cx="1905000" cy="366713"/>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rgbClr val="000000"/>
                </a:solidFill>
                <a:effectLst/>
                <a:latin typeface="Arial"/>
                <a:ea typeface="宋体" charset="-122"/>
              </a:defRPr>
            </a:lvl5pPr>
          </a:lstStyle>
          <a:p>
            <a:pPr marL="0" lvl="0" indent="0" eaLnBrk="1" hangingPunct="1">
              <a:spcBef>
                <a:spcPct val="50000"/>
              </a:spcBef>
            </a:pPr>
            <a:endParaRPr lang="zh-CN" altLang="en-US"/>
          </a:p>
        </p:txBody>
      </p:sp>
      <p:sp>
        <p:nvSpPr>
          <p:cNvPr id="40964" name="Text Box 4" title=""/>
          <p:cNvSpPr txBox="1"/>
          <p:nvPr/>
        </p:nvSpPr>
        <p:spPr>
          <a:xfrm>
            <a:off x="838200" y="457200"/>
            <a:ext cx="2057400" cy="641350"/>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50000"/>
              </a:spcBef>
              <a:spcAft>
                <a:spcPct val="0"/>
              </a:spcAft>
              <a:buClrTx/>
              <a:buSzTx/>
              <a:buFontTx/>
              <a:buNone/>
            </a:pPr>
            <a:r>
              <a:rPr kumimoji="0" lang="zh-CN" altLang="en-US" sz="36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课后扩展</a:t>
            </a:r>
            <a:endParaRPr kumimoji="0" lang="zh-CN" altLang="en-US" sz="3600" b="1" i="0" u="none" strike="noStrike" kern="1200" cap="none" spc="0" normalizeH="0" baseline="0" noProof="0">
              <a:uLnTx/>
              <a:uFillTx/>
            </a:endParaRPr>
          </a:p>
        </p:txBody>
      </p:sp>
      <p:sp>
        <p:nvSpPr>
          <p:cNvPr id="40965" name="Text Box 5" title=""/>
          <p:cNvSpPr txBox="1"/>
          <p:nvPr/>
        </p:nvSpPr>
        <p:spPr>
          <a:xfrm>
            <a:off x="0" y="1905000"/>
            <a:ext cx="8839200" cy="3749675"/>
          </a:xfrm>
          <a:prstGeom prst="rect">
            <a:avLst/>
          </a:prstGeom>
          <a:noFill/>
          <a:ln>
            <a:noFill/>
            <a:miter lim="800000"/>
          </a:ln>
          <a:effectLst/>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a:ea typeface="宋体" charset="-122"/>
              </a:defRPr>
            </a:lvl5pPr>
          </a:lstStyle>
          <a:p>
            <a:pPr marL="0" marR="0" lvl="0" indent="0" algn="l" defTabSz="914400" rtl="0" eaLnBrk="1" fontAlgn="base" latinLnBrk="0" hangingPunct="1">
              <a:lnSpc>
                <a:spcPct val="100000"/>
              </a:lnSpc>
              <a:spcBef>
                <a:spcPct val="50000"/>
              </a:spcBef>
              <a:spcAft>
                <a:spcPct val="0"/>
              </a:spcAft>
              <a:buClrTx/>
              <a:buSzTx/>
              <a:buFontTx/>
              <a:buNone/>
            </a:pPr>
            <a:r>
              <a:rPr kumimoji="0" lang="en-US" altLang="zh-CN"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1.</a:t>
            </a: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作者林清玄只是在写桃花心木这种植物吗？</a:t>
            </a:r>
            <a:endParaRPr kumimoji="0" lang="zh-CN" altLang="en-US"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50000"/>
              </a:spcBef>
              <a:spcAft>
                <a:spcPct val="0"/>
              </a:spcAft>
              <a:buClrTx/>
              <a:buSzTx/>
              <a:buFontTx/>
              <a:buNone/>
            </a:pPr>
            <a:r>
              <a:rPr kumimoji="0" lang="en-US" altLang="zh-CN"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2.</a:t>
            </a: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我们以前学过哪些借物寓人的文章？</a:t>
            </a:r>
            <a:endParaRPr kumimoji="0" lang="zh-CN" altLang="en-US"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endParaRPr>
          </a:p>
          <a:p>
            <a:pPr marL="0" marR="0" lvl="0" indent="0" algn="l" defTabSz="914400" rtl="0" eaLnBrk="1" fontAlgn="base" latinLnBrk="0" hangingPunct="1">
              <a:lnSpc>
                <a:spcPct val="100000"/>
              </a:lnSpc>
              <a:spcBef>
                <a:spcPct val="50000"/>
              </a:spcBef>
              <a:spcAft>
                <a:spcPct val="0"/>
              </a:spcAft>
              <a:buClrTx/>
              <a:buSzTx/>
              <a:buFontTx/>
              <a:buNone/>
            </a:pPr>
            <a:r>
              <a:rPr kumimoji="0" lang="en-US" altLang="zh-CN"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3.</a:t>
            </a:r>
            <a:r>
              <a:rPr kumimoji="0" lang="zh-CN" altLang="en-US" sz="4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Arial"/>
                <a:ea typeface="宋体" charset="-122"/>
                <a:cs typeface="Arial"/>
                <a:sym typeface="Wingdings" charset="2"/>
              </a:rPr>
              <a:t>有感情地朗读课文，体会这种写法，并背诵自己喜欢的部分。</a:t>
            </a:r>
            <a:endParaRPr kumimoji="0" lang="zh-CN" altLang="en-US" sz="4000" b="1" i="0" u="none" strike="noStrike" kern="1200" cap="none" spc="0" normalizeH="0" baseline="0" noProof="0">
              <a:uLnTx/>
              <a:uFillTx/>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blinds(horizontal)">
                                      <p:cBhvr>
                                        <p:cTn id="7" dur="500"/>
                                        <p:tgtEl>
                                          <p:spTgt spid="409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dur="500" fill="hold" nodeType="clickEffect">
                                  <p:stCondLst>
                                    <p:cond delay="0"/>
                                  </p:stCondLst>
                                  <p:childTnLst>
                                    <p:set>
                                      <p:cBhvr>
                                        <p:cTn id="11" dur="1" fill="hold">
                                          <p:stCondLst>
                                            <p:cond delay="0"/>
                                          </p:stCondLst>
                                        </p:cTn>
                                        <p:tgtEl>
                                          <p:spTgt spid="40965">
                                            <p:txEl>
                                              <p:pRg st="0" end="0"/>
                                            </p:txEl>
                                          </p:spTgt>
                                        </p:tgtEl>
                                        <p:attrNameLst>
                                          <p:attrName>style.visibility</p:attrName>
                                        </p:attrNameLst>
                                      </p:cBhvr>
                                      <p:to>
                                        <p:strVal val="visible"/>
                                      </p:to>
                                    </p:set>
                                    <p:animEffect transition="in" filter="checkerboard(across)">
                                      <p:cBhvr>
                                        <p:cTn id="12" dur="500"/>
                                        <p:tgtEl>
                                          <p:spTgt spid="4096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dur="500" fill="hold" nodeType="clickEffect">
                                  <p:stCondLst>
                                    <p:cond delay="0"/>
                                  </p:stCondLst>
                                  <p:childTnLst>
                                    <p:set>
                                      <p:cBhvr>
                                        <p:cTn id="16" dur="1" fill="hold">
                                          <p:stCondLst>
                                            <p:cond delay="0"/>
                                          </p:stCondLst>
                                        </p:cTn>
                                        <p:tgtEl>
                                          <p:spTgt spid="40965">
                                            <p:txEl>
                                              <p:pRg st="1" end="1"/>
                                            </p:txEl>
                                          </p:spTgt>
                                        </p:tgtEl>
                                        <p:attrNameLst>
                                          <p:attrName>style.visibility</p:attrName>
                                        </p:attrNameLst>
                                      </p:cBhvr>
                                      <p:to>
                                        <p:strVal val="visible"/>
                                      </p:to>
                                    </p:set>
                                    <p:animEffect transition="in" filter="checkerboard(across)">
                                      <p:cBhvr>
                                        <p:cTn id="17" dur="500"/>
                                        <p:tgtEl>
                                          <p:spTgt spid="4096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dur="2000" fill="hold" nodeType="clickEffect">
                                  <p:stCondLst>
                                    <p:cond delay="0"/>
                                  </p:stCondLst>
                                  <p:childTnLst>
                                    <p:set>
                                      <p:cBhvr>
                                        <p:cTn id="21" dur="1" fill="hold">
                                          <p:stCondLst>
                                            <p:cond delay="0"/>
                                          </p:stCondLst>
                                        </p:cTn>
                                        <p:tgtEl>
                                          <p:spTgt spid="40965">
                                            <p:txEl>
                                              <p:pRg st="2" end="2"/>
                                            </p:txEl>
                                          </p:spTgt>
                                        </p:tgtEl>
                                        <p:attrNameLst>
                                          <p:attrName>style.visibility</p:attrName>
                                        </p:attrNameLst>
                                      </p:cBhvr>
                                      <p:to>
                                        <p:strVal val="visible"/>
                                      </p:to>
                                    </p:set>
                                    <p:animEffect transition="in" filter="diamond(in)">
                                      <p:cBhvr>
                                        <p:cTn id="22" dur="2000"/>
                                        <p:tgtEl>
                                          <p:spTgt spid="409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5" name="稻壳儿搜索【幻雨工作室】_2"/>
          <p:cNvGrpSpPr/>
          <p:nvPr/>
        </p:nvGrpSpPr>
        <p:grpSpPr>
          <a:xfrm>
            <a:off x="3448911" y="1861249"/>
            <a:ext cx="479643" cy="520755"/>
            <a:chOff x="2912207" y="1470601"/>
            <a:chExt cx="639524" cy="694340"/>
          </a:xfrm>
        </p:grpSpPr>
        <p:cxnSp>
          <p:nvCxnSpPr>
            <p:cNvPr id="16" name="稻壳儿搜索【幻雨工作室】_3"/>
            <p:cNvCxnSpPr/>
            <p:nvPr/>
          </p:nvCxnSpPr>
          <p:spPr>
            <a:xfrm>
              <a:off x="2912207" y="1580224"/>
              <a:ext cx="639524" cy="0"/>
            </a:xfrm>
            <a:prstGeom prst="line">
              <a:avLst/>
            </a:prstGeom>
            <a:ln w="127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稻壳儿搜索【幻雨工作室】_4"/>
            <p:cNvCxnSpPr/>
            <p:nvPr/>
          </p:nvCxnSpPr>
          <p:spPr>
            <a:xfrm flipH="1">
              <a:off x="3020803" y="1470601"/>
              <a:ext cx="0" cy="694340"/>
            </a:xfrm>
            <a:prstGeom prst="line">
              <a:avLst/>
            </a:prstGeom>
            <a:ln w="127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8" name="稻壳儿搜索【幻雨工作室】_3"/>
          <p:cNvGrpSpPr/>
          <p:nvPr/>
        </p:nvGrpSpPr>
        <p:grpSpPr>
          <a:xfrm>
            <a:off x="7939790" y="2649389"/>
            <a:ext cx="479643" cy="520755"/>
            <a:chOff x="3674206" y="5715132"/>
            <a:chExt cx="639524" cy="694340"/>
          </a:xfrm>
        </p:grpSpPr>
        <p:cxnSp>
          <p:nvCxnSpPr>
            <p:cNvPr id="19" name="稻壳儿搜索【幻雨工作室】_5"/>
            <p:cNvCxnSpPr/>
            <p:nvPr/>
          </p:nvCxnSpPr>
          <p:spPr>
            <a:xfrm rot="10800000">
              <a:off x="3674206" y="6299849"/>
              <a:ext cx="639524" cy="0"/>
            </a:xfrm>
            <a:prstGeom prst="line">
              <a:avLst/>
            </a:prstGeom>
            <a:ln w="127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稻壳儿搜索【幻雨工作室】_6"/>
            <p:cNvCxnSpPr/>
            <p:nvPr/>
          </p:nvCxnSpPr>
          <p:spPr>
            <a:xfrm rot="10800000" flipH="1">
              <a:off x="4205134" y="5715132"/>
              <a:ext cx="0" cy="694340"/>
            </a:xfrm>
            <a:prstGeom prst="line">
              <a:avLst/>
            </a:prstGeom>
            <a:ln w="127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2" name="稻壳儿搜索【幻雨工作室】_5"/>
          <p:cNvSpPr/>
          <p:nvPr/>
        </p:nvSpPr>
        <p:spPr>
          <a:xfrm>
            <a:off x="3441261" y="1854369"/>
            <a:ext cx="178194" cy="17819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5pPr>
            <a:lvl6pPr marL="1714500" algn="l" defTabSz="685800" rtl="0" eaLnBrk="1" latinLnBrk="0" hangingPunct="1">
              <a:defRPr sz="1400" kern="1200">
                <a:solidFill>
                  <a:srgbClr val="FFFFFF"/>
                </a:solidFill>
                <a:latin typeface="等线"/>
                <a:ea typeface="+mn-ea"/>
                <a:cs typeface="+mn-cs"/>
              </a:defRPr>
            </a:lvl6pPr>
            <a:lvl7pPr marL="2057400" algn="l" defTabSz="685800" rtl="0" eaLnBrk="1" latinLnBrk="0" hangingPunct="1">
              <a:defRPr sz="1400" kern="1200">
                <a:solidFill>
                  <a:srgbClr val="FFFFFF"/>
                </a:solidFill>
                <a:latin typeface="等线"/>
                <a:ea typeface="+mn-ea"/>
                <a:cs typeface="+mn-cs"/>
              </a:defRPr>
            </a:lvl7pPr>
            <a:lvl8pPr marL="2400300" algn="l" defTabSz="685800" rtl="0" eaLnBrk="1" latinLnBrk="0" hangingPunct="1">
              <a:defRPr sz="1400" kern="1200">
                <a:solidFill>
                  <a:srgbClr val="FFFFFF"/>
                </a:solidFill>
                <a:latin typeface="等线"/>
                <a:ea typeface="+mn-ea"/>
                <a:cs typeface="+mn-cs"/>
              </a:defRPr>
            </a:lvl8pPr>
            <a:lvl9pPr marL="2743200" algn="l" defTabSz="685800" rtl="0" eaLnBrk="1" latinLnBrk="0" hangingPunct="1">
              <a:defRPr sz="1400" kern="1200">
                <a:solidFill>
                  <a:srgbClr val="FFFFFF"/>
                </a:solidFill>
                <a:latin typeface="等线"/>
                <a:ea typeface="+mn-ea"/>
                <a:cs typeface="+mn-cs"/>
              </a:defRPr>
            </a:lvl9pPr>
          </a:lstStyle>
          <a:p>
            <a:pPr algn="ctr"/>
            <a:endParaRPr lang="zh-CN" altLang="en-US"/>
          </a:p>
        </p:txBody>
      </p:sp>
      <p:sp>
        <p:nvSpPr>
          <p:cNvPr id="23" name="稻壳儿搜索【幻雨工作室】_6"/>
          <p:cNvSpPr/>
          <p:nvPr/>
        </p:nvSpPr>
        <p:spPr>
          <a:xfrm>
            <a:off x="8248889" y="2998275"/>
            <a:ext cx="178194" cy="17819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5pPr>
            <a:lvl6pPr marL="1714500" algn="l" defTabSz="685800" rtl="0" eaLnBrk="1" latinLnBrk="0" hangingPunct="1">
              <a:defRPr sz="1400" kern="1200">
                <a:solidFill>
                  <a:srgbClr val="FFFFFF"/>
                </a:solidFill>
                <a:latin typeface="等线"/>
                <a:ea typeface="+mn-ea"/>
                <a:cs typeface="+mn-cs"/>
              </a:defRPr>
            </a:lvl6pPr>
            <a:lvl7pPr marL="2057400" algn="l" defTabSz="685800" rtl="0" eaLnBrk="1" latinLnBrk="0" hangingPunct="1">
              <a:defRPr sz="1400" kern="1200">
                <a:solidFill>
                  <a:srgbClr val="FFFFFF"/>
                </a:solidFill>
                <a:latin typeface="等线"/>
                <a:ea typeface="+mn-ea"/>
                <a:cs typeface="+mn-cs"/>
              </a:defRPr>
            </a:lvl7pPr>
            <a:lvl8pPr marL="2400300" algn="l" defTabSz="685800" rtl="0" eaLnBrk="1" latinLnBrk="0" hangingPunct="1">
              <a:defRPr sz="1400" kern="1200">
                <a:solidFill>
                  <a:srgbClr val="FFFFFF"/>
                </a:solidFill>
                <a:latin typeface="等线"/>
                <a:ea typeface="+mn-ea"/>
                <a:cs typeface="+mn-cs"/>
              </a:defRPr>
            </a:lvl8pPr>
            <a:lvl9pPr marL="2743200" algn="l" defTabSz="685800" rtl="0" eaLnBrk="1" latinLnBrk="0" hangingPunct="1">
              <a:defRPr sz="1400" kern="1200">
                <a:solidFill>
                  <a:srgbClr val="FFFFFF"/>
                </a:solidFill>
                <a:latin typeface="等线"/>
                <a:ea typeface="+mn-ea"/>
                <a:cs typeface="+mn-cs"/>
              </a:defRPr>
            </a:lvl9pPr>
          </a:lstStyle>
          <a:p>
            <a:pPr algn="ctr"/>
            <a:endParaRPr lang="zh-CN" altLang="en-US"/>
          </a:p>
        </p:txBody>
      </p:sp>
      <p:pic>
        <p:nvPicPr>
          <p:cNvPr id="2" name="图片 1"/>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3278592" y="1602988"/>
            <a:ext cx="5199698" cy="1677829"/>
          </a:xfrm>
          <a:prstGeom prst="rect">
            <a:avLst/>
          </a:prstGeom>
        </p:spPr>
      </p:pic>
      <p:sp>
        <p:nvSpPr>
          <p:cNvPr id="11" name="文本框 29"/>
          <p:cNvSpPr txBox="1">
            <a:spLocks noChangeArrowheads="1"/>
          </p:cNvSpPr>
          <p:nvPr/>
        </p:nvSpPr>
        <p:spPr bwMode="auto">
          <a:xfrm>
            <a:off x="4248466" y="835221"/>
            <a:ext cx="3157538" cy="405879"/>
          </a:xfrm>
          <a:prstGeom prst="rect">
            <a:avLst/>
          </a:prstGeom>
          <a:noFill/>
          <a:ln w="9525">
            <a:noFill/>
            <a:miter lim="800000"/>
          </a:ln>
        </p:spPr>
        <p:txBody>
          <a:bodyPr wrap="square" lIns="51434" tIns="25717" rIns="51434" bIns="25717">
            <a:spAutoFit/>
          </a:bodyP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fontAlgn="base">
              <a:spcBef>
                <a:spcPct val="0"/>
              </a:spcBef>
              <a:spcAft>
                <a:spcPct val="0"/>
              </a:spcAft>
              <a:buFont typeface="Arial" pitchFamily="34" charset="0"/>
              <a:buNone/>
            </a:pPr>
            <a:r>
              <a:rPr lang="zh-CN" altLang="en-US" sz="2300" b="1">
                <a:latin typeface="微软雅黑" pitchFamily="34" charset="-122"/>
                <a:ea typeface="微软雅黑" panose="020b0503020204020204" pitchFamily="34" charset="-122"/>
                <a:cs typeface="微软雅黑" panose="020b0503020204020204" pitchFamily="34" charset="-122"/>
              </a:rPr>
              <a:t>语文</a:t>
            </a:r>
            <a:r>
              <a:rPr lang="en-US" altLang="zh-CN" sz="2300" b="1">
                <a:latin typeface="微软雅黑" pitchFamily="34" charset="-122"/>
                <a:ea typeface="微软雅黑" panose="020b0503020204020204" pitchFamily="34" charset="-122"/>
                <a:cs typeface="微软雅黑" panose="020b0503020204020204" pitchFamily="34" charset="-122"/>
              </a:rPr>
              <a:t>·</a:t>
            </a:r>
            <a:r>
              <a:rPr lang="zh-CN" altLang="en-US" sz="2300" b="1">
                <a:latin typeface="微软雅黑" pitchFamily="34" charset="-122"/>
                <a:ea typeface="微软雅黑" panose="020b0503020204020204" pitchFamily="34" charset="-122"/>
                <a:cs typeface="微软雅黑" panose="020b0503020204020204" pitchFamily="34" charset="-122"/>
              </a:rPr>
              <a:t>人教版</a:t>
            </a:r>
            <a:r>
              <a:rPr lang="en-US" altLang="zh-CN" sz="2300" b="1">
                <a:latin typeface="微软雅黑" pitchFamily="34" charset="-122"/>
                <a:ea typeface="微软雅黑" panose="020b0503020204020204" pitchFamily="34" charset="-122"/>
                <a:cs typeface="微软雅黑" panose="020b0503020204020204" pitchFamily="34" charset="-122"/>
              </a:rPr>
              <a:t>·</a:t>
            </a:r>
            <a:r>
              <a:rPr lang="zh-CN" altLang="en-US" sz="2300" b="1">
                <a:latin typeface="微软雅黑" pitchFamily="34" charset="-122"/>
                <a:ea typeface="微软雅黑" panose="020b0503020204020204" pitchFamily="34" charset="-122"/>
                <a:cs typeface="微软雅黑" panose="020b0503020204020204" pitchFamily="34" charset="-122"/>
              </a:rPr>
              <a:t>六年级下</a:t>
            </a:r>
          </a:p>
        </p:txBody>
      </p:sp>
      <p:sp>
        <p:nvSpPr>
          <p:cNvPr id="12" name="矩形 11"/>
          <p:cNvSpPr/>
          <p:nvPr/>
        </p:nvSpPr>
        <p:spPr>
          <a:xfrm>
            <a:off x="5757969" y="4249083"/>
            <a:ext cx="138532" cy="368541"/>
          </a:xfrm>
          <a:prstGeom prst="rect">
            <a:avLst/>
          </a:prstGeom>
        </p:spPr>
        <p:txBody>
          <a:bodyPr wrap="none" lIns="68580" tIns="34290" rIns="68580" bIns="34290">
            <a:spAutoFit/>
          </a:bodyP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57175" indent="-257175" algn="ctr" fontAlgn="base">
              <a:lnSpc>
                <a:spcPct val="110000"/>
              </a:lnSpc>
              <a:spcBef>
                <a:spcPct val="0"/>
              </a:spcBef>
              <a:spcAft>
                <a:spcPct val="0"/>
              </a:spcAft>
            </a:pPr>
            <a:endParaRPr lang="en-US" altLang="zh-CN" sz="1800" b="1" kern="0">
              <a:solidFill>
                <a:srgbClr val="000000"/>
              </a:solidFill>
              <a:latin typeface="微软雅黑" pitchFamily="34" charset="-122"/>
              <a:ea typeface="微软雅黑" panose="020b0503020204020204" pitchFamily="34" charset="-122"/>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稻壳儿搜索【幻雨工作室】_2"/>
          <p:cNvSpPr txBox="1"/>
          <p:nvPr/>
        </p:nvSpPr>
        <p:spPr>
          <a:xfrm>
            <a:off x="3367088" y="2249329"/>
            <a:ext cx="5363051" cy="654025"/>
          </a:xfrm>
          <a:prstGeom prst="rect">
            <a:avLst/>
          </a:prstGeom>
          <a:noFill/>
        </p:spPr>
        <p:txBody>
          <a:bodyPr wrap="square" lIns="68580" tIns="34290" rIns="68580" bIns="34290" rtlCol="0">
            <a:spAutoFit/>
          </a:bodyP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dist"/>
            <a:r>
              <a:rPr lang="zh-CN" altLang="en-US" sz="3800">
                <a:solidFill>
                  <a:schemeClr val="tx1">
                    <a:lumMod val="85000"/>
                    <a:lumOff val="15000"/>
                  </a:schemeClr>
                </a:solidFill>
                <a:latin typeface="方正准圆简体" panose="02010601030101010101" charset="-122"/>
                <a:ea typeface="方正准圆简体" panose="02010601030101010101" charset="-122"/>
                <a:cs typeface="Arial" pitchFamily="34" charset="0"/>
              </a:rPr>
              <a:t>启发谈话，解释诗题</a:t>
            </a:r>
          </a:p>
        </p:txBody>
      </p:sp>
      <p:cxnSp>
        <p:nvCxnSpPr>
          <p:cNvPr id="18" name="稻壳儿搜索【幻雨工作室】_3"/>
          <p:cNvCxnSpPr/>
          <p:nvPr/>
        </p:nvCxnSpPr>
        <p:spPr>
          <a:xfrm>
            <a:off x="2991326" y="3037999"/>
            <a:ext cx="3968115" cy="0"/>
          </a:xfrm>
          <a:prstGeom prst="line">
            <a:avLst/>
          </a:prstGeom>
          <a:ln w="25400" cap="rnd">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0" name="稻壳儿搜索【幻雨工作室】_5"/>
          <p:cNvSpPr/>
          <p:nvPr/>
        </p:nvSpPr>
        <p:spPr>
          <a:xfrm>
            <a:off x="3055144" y="913924"/>
            <a:ext cx="872966" cy="8729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rgbClr val="FFFFFF"/>
                </a:solidFill>
                <a:effectLst/>
                <a:latin typeface="等线"/>
                <a:ea typeface="+mn-ea"/>
                <a:cs typeface="+mn-cs"/>
              </a:defRPr>
            </a:lvl5pPr>
            <a:lvl6pPr marL="1714500" algn="l" defTabSz="685800" rtl="0" eaLnBrk="1" latinLnBrk="0" hangingPunct="1">
              <a:defRPr sz="1400" kern="1200">
                <a:solidFill>
                  <a:srgbClr val="FFFFFF"/>
                </a:solidFill>
                <a:latin typeface="等线"/>
                <a:ea typeface="+mn-ea"/>
                <a:cs typeface="+mn-cs"/>
              </a:defRPr>
            </a:lvl6pPr>
            <a:lvl7pPr marL="2057400" algn="l" defTabSz="685800" rtl="0" eaLnBrk="1" latinLnBrk="0" hangingPunct="1">
              <a:defRPr sz="1400" kern="1200">
                <a:solidFill>
                  <a:srgbClr val="FFFFFF"/>
                </a:solidFill>
                <a:latin typeface="等线"/>
                <a:ea typeface="+mn-ea"/>
                <a:cs typeface="+mn-cs"/>
              </a:defRPr>
            </a:lvl7pPr>
            <a:lvl8pPr marL="2400300" algn="l" defTabSz="685800" rtl="0" eaLnBrk="1" latinLnBrk="0" hangingPunct="1">
              <a:defRPr sz="1400" kern="1200">
                <a:solidFill>
                  <a:srgbClr val="FFFFFF"/>
                </a:solidFill>
                <a:latin typeface="等线"/>
                <a:ea typeface="+mn-ea"/>
                <a:cs typeface="+mn-cs"/>
              </a:defRPr>
            </a:lvl8pPr>
            <a:lvl9pPr marL="2743200" algn="l" defTabSz="685800" rtl="0" eaLnBrk="1" latinLnBrk="0" hangingPunct="1">
              <a:defRPr sz="1400" kern="1200">
                <a:solidFill>
                  <a:srgbClr val="FFFFFF"/>
                </a:solidFill>
                <a:latin typeface="等线"/>
                <a:ea typeface="+mn-ea"/>
                <a:cs typeface="+mn-cs"/>
              </a:defRPr>
            </a:lvl9pPr>
          </a:lstStyle>
          <a:p>
            <a:pPr algn="ctr"/>
            <a:r>
              <a:rPr lang="zh-CN" altLang="en-US" sz="3800">
                <a:solidFill>
                  <a:schemeClr val="bg1"/>
                </a:solidFill>
                <a:latin typeface="Arial" pitchFamily="34" charset="0"/>
                <a:cs typeface="Arial" pitchFamily="34" charset="0"/>
              </a:rPr>
              <a:t>一</a:t>
            </a:r>
          </a:p>
        </p:txBody>
      </p:sp>
      <p:cxnSp>
        <p:nvCxnSpPr>
          <p:cNvPr id="2" name="稻壳儿搜索【幻雨工作室】_3"/>
          <p:cNvCxnSpPr/>
          <p:nvPr/>
        </p:nvCxnSpPr>
        <p:spPr>
          <a:xfrm>
            <a:off x="4841081" y="3259931"/>
            <a:ext cx="3968115" cy="0"/>
          </a:xfrm>
          <a:prstGeom prst="line">
            <a:avLst/>
          </a:prstGeom>
          <a:ln w="25400" cap="rnd">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0" name="文本框 99"/>
          <p:cNvSpPr txBox="1"/>
          <p:nvPr/>
        </p:nvSpPr>
        <p:spPr>
          <a:xfrm>
            <a:off x="639604" y="582930"/>
            <a:ext cx="6758940" cy="1718786"/>
          </a:xfrm>
          <a:prstGeom prst="rect">
            <a:avLst/>
          </a:prstGeom>
          <a:noFill/>
          <a:ln w="9525">
            <a:noFill/>
          </a:ln>
        </p:spPr>
        <p:txBody>
          <a:bodyPr wrap="square" lIns="68580" tIns="34290" rIns="68580" bIns="34290">
            <a:spAutoFit/>
          </a:bodyP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lnSpc>
                <a:spcPct val="130000"/>
              </a:lnSpc>
            </a:pPr>
            <a:r>
              <a:rPr lang="zh-CN" altLang="en-US" sz="4100" b="1">
                <a:solidFill>
                  <a:srgbClr val="000000"/>
                </a:solidFill>
                <a:latin typeface="楷体" panose="02010609060101010101" charset="-122"/>
                <a:ea typeface="楷体" panose="02010609060101010101" charset="-122"/>
                <a:cs typeface="楷体" panose="02010609060101010101" charset="-122"/>
              </a:rPr>
              <a:t>今天我们再来学习一首古诗</a:t>
            </a:r>
          </a:p>
          <a:p>
            <a:pPr algn="ctr">
              <a:lnSpc>
                <a:spcPct val="130000"/>
              </a:lnSpc>
            </a:pPr>
            <a:r>
              <a:rPr lang="en-US" altLang="zh-CN" sz="4100" b="1">
                <a:solidFill>
                  <a:srgbClr val="000000"/>
                </a:solidFill>
                <a:latin typeface="楷体" panose="02010609060101010101" charset="-122"/>
                <a:ea typeface="楷体" panose="02010609060101010101" charset="-122"/>
                <a:cs typeface="楷体" panose="02010609060101010101" charset="-122"/>
              </a:rPr>
              <a:t>《</a:t>
            </a:r>
            <a:r>
              <a:rPr lang="zh-CN" altLang="en-US" sz="4100" b="1">
                <a:solidFill>
                  <a:srgbClr val="000000"/>
                </a:solidFill>
                <a:latin typeface="楷体" panose="02010609060101010101" charset="-122"/>
                <a:ea typeface="楷体" panose="02010609060101010101" charset="-122"/>
                <a:cs typeface="楷体" panose="02010609060101010101" charset="-122"/>
              </a:rPr>
              <a:t>江上渔者</a:t>
            </a:r>
            <a:r>
              <a:rPr lang="en-US" altLang="zh-CN" sz="4100" b="1">
                <a:solidFill>
                  <a:srgbClr val="000000"/>
                </a:solidFill>
                <a:latin typeface="楷体" panose="02010609060101010101" charset="-122"/>
                <a:ea typeface="楷体" panose="02010609060101010101" charset="-122"/>
                <a:cs typeface="楷体" panose="02010609060101010101" charset="-122"/>
              </a:rPr>
              <a:t>》</a:t>
            </a:r>
            <a:endParaRPr lang="zh-CN" altLang="en-US" sz="4100" b="1">
              <a:solidFill>
                <a:srgbClr val="000000"/>
              </a:solidFill>
              <a:latin typeface="楷体" panose="02010609060101010101" charset="-122"/>
              <a:ea typeface="楷体" panose="02010609060101010101" charset="-122"/>
              <a:cs typeface="楷体" panose="02010609060101010101" charset="-122"/>
            </a:endParaRPr>
          </a:p>
        </p:txBody>
      </p:sp>
      <p:sp>
        <p:nvSpPr>
          <p:cNvPr id="2" name="文本框 1"/>
          <p:cNvSpPr txBox="1"/>
          <p:nvPr/>
        </p:nvSpPr>
        <p:spPr>
          <a:xfrm>
            <a:off x="872014" y="2559368"/>
            <a:ext cx="7633811" cy="702945"/>
          </a:xfrm>
          <a:prstGeom prst="rect">
            <a:avLst/>
          </a:prstGeom>
          <a:noFill/>
          <a:ln w="9525">
            <a:noFill/>
          </a:ln>
        </p:spPr>
        <p:txBody>
          <a:bodyPr wrap="square" lIns="68580" tIns="34290" rIns="68580" bIns="34290">
            <a:spAutoFit/>
            <a:scene3d>
              <a:camera prst="orthographicFront"/>
              <a:lightRig rig="soft" dir="t">
                <a:rot lat="0" lon="0" rev="15600000"/>
              </a:lightRig>
            </a:scene3d>
            <a:sp3d extrusionH="57150" prstMaterial="softEdge">
              <a:bevelT w="25400" h="38100"/>
            </a:sp3d>
          </a:bodyP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4100" b="1" i="1">
                <a:solidFill>
                  <a:schemeClr val="accent4"/>
                </a:solidFill>
                <a:latin typeface="楷体" panose="02010609060101010101" charset="-122"/>
                <a:ea typeface="楷体" panose="02010609060101010101" charset="-122"/>
                <a:cs typeface="方正书宋_GBK" charset="0"/>
              </a:rPr>
              <a:t>同学们，你觉得题目是什么意思？</a:t>
            </a:r>
          </a:p>
        </p:txBody>
      </p:sp>
      <p:sp>
        <p:nvSpPr>
          <p:cNvPr id="4" name="文本框 3"/>
          <p:cNvSpPr txBox="1"/>
          <p:nvPr/>
        </p:nvSpPr>
        <p:spPr>
          <a:xfrm>
            <a:off x="639604" y="3563779"/>
            <a:ext cx="7731443" cy="1472711"/>
          </a:xfrm>
          <a:prstGeom prst="rect">
            <a:avLst/>
          </a:prstGeom>
          <a:noFill/>
          <a:ln w="9525">
            <a:noFill/>
          </a:ln>
        </p:spPr>
        <p:txBody>
          <a:bodyPr wrap="square" lIns="68580" tIns="34290" rIns="68580" bIns="34290">
            <a:spAutoFit/>
          </a:bodyPr>
          <a:lstStyle>
            <a:defPPr>
              <a:defRPr lang="zh-CN"/>
            </a:defPPr>
            <a:lvl1pPr marL="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1pPr>
            <a:lvl2pPr marL="3429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2pPr>
            <a:lvl3pPr marL="6858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3pPr>
            <a:lvl4pPr marL="10287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4pPr>
            <a:lvl5pPr marL="1371600" indent="0" algn="l" defTabSz="685800" rtl="0" eaLnBrk="1" fontAlgn="base" latinLnBrk="0" hangingPunct="1">
              <a:lnSpc>
                <a:spcPct val="100000"/>
              </a:lnSpc>
              <a:spcBef>
                <a:spcPct val="0"/>
              </a:spcBef>
              <a:spcAft>
                <a:spcPct val="0"/>
              </a:spcAft>
              <a:buClrTx/>
              <a:buSzTx/>
              <a:buFontTx/>
              <a:buNone/>
              <a:defRPr kumimoji="0" sz="1400" b="0" i="0" u="none" kern="1200" baseline="0">
                <a:solidFill>
                  <a:schemeClr val="tx1"/>
                </a:solidFill>
                <a:effectLst/>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nSpc>
                <a:spcPct val="120000"/>
              </a:lnSpc>
            </a:pPr>
            <a:r>
              <a:rPr lang="zh-CN" altLang="en-US" sz="3800" b="1">
                <a:solidFill>
                  <a:srgbClr val="FF0000"/>
                </a:solidFill>
                <a:latin typeface="楷体" panose="02010609060101010101" charset="-122"/>
                <a:ea typeface="楷体" panose="02010609060101010101" charset="-122"/>
                <a:cs typeface="楷体" panose="02010609060101010101" charset="-122"/>
              </a:rPr>
              <a:t>这首题目的意思是：</a:t>
            </a:r>
          </a:p>
          <a:p>
            <a:pPr algn="r">
              <a:lnSpc>
                <a:spcPct val="120000"/>
              </a:lnSpc>
            </a:pPr>
            <a:r>
              <a:rPr lang="zh-CN" altLang="en-US" sz="3800" b="1">
                <a:solidFill>
                  <a:srgbClr val="FF0000"/>
                </a:solidFill>
                <a:latin typeface="楷体" panose="02010609060101010101" charset="-122"/>
                <a:ea typeface="楷体" panose="02010609060101010101" charset="-122"/>
                <a:cs typeface="楷体" panose="02010609060101010101" charset="-122"/>
              </a:rPr>
              <a:t>江上以打鱼为生的人。</a:t>
            </a:r>
            <a:r>
              <a:rPr lang="en-US" sz="3800" b="1">
                <a:solidFill>
                  <a:srgbClr val="FF0000"/>
                </a:solidFill>
                <a:latin typeface="楷体" panose="02010609060101010101" charset="-122"/>
                <a:ea typeface="楷体" panose="02010609060101010101" charset="-122"/>
                <a:cs typeface="楷体" panose="02010609060101010101" charset="-122"/>
              </a:rPr>
              <a:t> </a:t>
            </a:r>
            <a:endParaRPr lang="en-US" altLang="en-US" sz="3800" b="1">
              <a:solidFill>
                <a:srgbClr val="FF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7" presetClass="entr" presetSubtype="0" dur="8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p:stCondLst>
                              <p:cond delay="0"/>
                            </p:stCondLst>
                            <p:childTnLst>
                              <p:par>
                                <p:cTn id="12" presetID="3" presetClass="entr" presetSubtype="10" dur="50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https://d.book118.com/957115122060006043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0">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charset="-122"/>
        <a:cs typeface="Arial"/>
      </a:majorFont>
      <a:minorFont>
        <a:latin typeface="Arial"/>
        <a:ea typeface="宋体" charset="-122"/>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ns0:objectDefaults xmlns:ns0="http://schemas.openxmlformats.org/drawingml/2006/main"/>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r="http://schemas.openxmlformats.org/officeDocument/2006/relationships" xmlns:a="http://schemas.openxmlformats.org/drawingml/2006/main" name="0">
  <a:themeElements>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_2">
      <a:majorFont>
        <a:latin typeface="Arial"/>
        <a:ea typeface="宋体" charset="-122"/>
        <a:cs typeface="Arial"/>
      </a:majorFont>
      <a:minorFont>
        <a:latin typeface="Arial"/>
        <a:ea typeface="宋体" charset="-122"/>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ns0:objectDefaults xmlns:ns0="http://schemas.openxmlformats.org/drawingml/2006/main"/>
  <a:extraClrSchemeLst>
    <a:extraClrScheme>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r="http://schemas.openxmlformats.org/officeDocument/2006/relationships" xmlns:a="http://schemas.openxmlformats.org/drawingml/2006/main" name="0">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宋体" charset="-122"/>
        <a:cs typeface="Arial"/>
      </a:majorFont>
      <a:minorFont>
        <a:latin typeface="Comic Sans MS"/>
        <a:ea typeface="宋体" charset="-122"/>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ns0:objectDefaults xmlns:ns0="http://schemas.openxmlformats.org/drawingml/2006/main"/>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r="http://schemas.openxmlformats.org/officeDocument/2006/relationships" xmlns:a="http://schemas.openxmlformats.org/drawingml/2006/main" name="0">
  <a:themeElements>
    <a:clrScheme name="自定义 37">
      <a:dk1>
        <a:sysClr val="windowText" lastClr="000000"/>
      </a:dk1>
      <a:lt1>
        <a:sysClr val="window" lastClr="FFFFFF"/>
      </a:lt1>
      <a:dk2>
        <a:srgbClr val="44546A"/>
      </a:dk2>
      <a:lt2>
        <a:srgbClr val="E7E6E6"/>
      </a:lt2>
      <a:accent1>
        <a:srgbClr val="565656"/>
      </a:accent1>
      <a:accent2>
        <a:srgbClr val="7A7A7A"/>
      </a:accent2>
      <a:accent3>
        <a:srgbClr val="565656"/>
      </a:accent3>
      <a:accent4>
        <a:srgbClr val="7A7A7A"/>
      </a:accent4>
      <a:accent5>
        <a:srgbClr val="565656"/>
      </a:accent5>
      <a:accent6>
        <a:srgbClr val="7A7A7A"/>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ns0:objectDefaults xmlns:ns0="http://schemas.openxmlformats.org/drawingml/2006/main"/>
  <a:extLst>
    <ns0:ext xmlns:ns0="http://schemas.openxmlformats.org/drawingml/2006/main" uri="{05A4C25C-085E-4340-85A3-A5531E510DB2}">
      <ns1:themeFamily xmlns:ns1="http://schemas.microsoft.com/office/thememl/2012/main" name="Office Theme" id="{62F939B6-93AF-4DB8-9C6B-D6C7DFDC589F}" vid="{4A3C46E8-61CC-4603-A589-7422A47A8E4A}"/>
    </ns0: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102</Paragraphs>
  <Slides>28</Slides>
  <Notes>0</Notes>
  <TotalTime>1</TotalTime>
  <HiddenSlides>0</HiddenSlides>
  <MMClips>0</MMClips>
  <ScaleCrop>0</ScaleCrop>
  <HeadingPairs>
    <vt:vector baseType="variant" size="6">
      <vt:variant>
        <vt:lpstr>Fonts used</vt:lpstr>
      </vt:variant>
      <vt:variant>
        <vt:i4>17</vt:i4>
      </vt:variant>
      <vt:variant>
        <vt:lpstr>Theme</vt:lpstr>
      </vt:variant>
      <vt:variant>
        <vt:i4>1</vt:i4>
      </vt:variant>
      <vt:variant>
        <vt:lpstr>Slide Titles</vt:lpstr>
      </vt:variant>
      <vt:variant>
        <vt:i4>28</vt:i4>
      </vt:variant>
    </vt:vector>
  </HeadingPairs>
  <TitlesOfParts>
    <vt:vector baseType="lpstr" size="46">
      <vt:lpstr>Arial</vt:lpstr>
      <vt:lpstr>Calibri</vt:lpstr>
      <vt:lpstr>宋体</vt:lpstr>
      <vt:lpstr>Wingdings</vt:lpstr>
      <vt:lpstr>微软雅黑</vt:lpstr>
      <vt:lpstr>Times New Roman</vt:lpstr>
      <vt:lpstr>华文行楷</vt:lpstr>
      <vt:lpstr>楷体_GB2312</vt:lpstr>
      <vt:lpstr>Comic Sans MS</vt:lpstr>
      <vt:lpstr>Bookshelf Symbol 7</vt:lpstr>
      <vt:lpstr>隶书</vt:lpstr>
      <vt:lpstr>黑体</vt:lpstr>
      <vt:lpstr>等线 Light</vt:lpstr>
      <vt:lpstr>等线</vt:lpstr>
      <vt:lpstr>方正准圆简体</vt:lpstr>
      <vt:lpstr>楷体</vt:lpstr>
      <vt:lpstr>方正书宋_GBK</vt:lpstr>
      <vt:lpstr>Office Theme</vt:lpstr>
      <vt:lpstr>桃花心木【林清玄】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课文是怎么介绍桃花心木的呢？</vt:lpstr>
      <vt:lpstr>找出最能体现桃花心木特点的词语</vt:lpstr>
      <vt:lpstr>PowerPoint Presentation</vt:lpstr>
      <vt:lpstr>PowerPoint Presentation</vt:lpstr>
      <vt:lpstr>哪些地方让你感到奇怪?</vt:lpstr>
      <vt:lpstr>看到种树人奇怪的举动，作者也疑惑重重。找出来读一读。</vt:lpstr>
      <vt:lpstr>PowerPoint Presentation</vt:lpstr>
      <vt:lpstr>找出种树不按规律的原因</vt:lpstr>
      <vt:lpstr>如果种树人不这样做，又会有怎样的后果呢？</vt:lpstr>
      <vt:lpstr>种树人的这番话有事实可以证明他的准确性吗？</vt:lpstr>
      <vt:lpstr>种树人的这番话不仅解答了作者的疑惑，也给予作者深刻的启示。</vt:lpstr>
      <vt:lpstr>树木的“不确定”是指什么？人的“不确定”又是指什么？</vt:lpstr>
      <vt:lpstr>整句的意思</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2024-09-17T04:50:35.479</cp:lastPrinted>
  <dcterms:created xsi:type="dcterms:W3CDTF">2024-09-16T20:50:35Z</dcterms:created>
  <dcterms:modified xsi:type="dcterms:W3CDTF">2024-09-16T20:50:41Z</dcterms:modified>
</cp:coreProperties>
</file>