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5F346-242C-4A7B-9C6E-E73496629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5D7FF-59D9-4C5E-848E-8169DAE04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7B32F-AA11-461D-BAAB-332B33427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5B8D82-236E-46C1-BB72-A96F694D1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C8061A-89D3-49DC-86F8-057693C39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D1A3DF-5AFC-4AD9-BAE0-7FD297220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E17559-1511-43D1-9EF6-2FF9A03C7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11D888-7780-4BD5-ABFA-304BEAB9B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76B462-3267-4AE5-9DC8-9685E88D9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C751A-B95F-4E61-8F4E-C0D90444D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A1803-F947-4211-AAE2-7A6431E27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200530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63快速活动策划方案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2023-12-18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创意策划与主题设计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活动流程安排与时间规划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资源需求评估与筹备计划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宣传推广策略与执行方案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现场执行管理与风险控制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随着社会发展和消费者需求变化，市场对快速、高效、有趣的活动策划需求增加。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作为一家专业的活动策划公司，我们致力于为客户提供创意十足、执行有力的活动方案。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我们拥有丰富的活动策划经验和成功案例，能够快速响应客户需求并提供优质服务。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41" r="29541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公司定位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以往经验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通过活动的策划和执行，提高客户品牌在市场中的知名度和影响力。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通过吸引潜在客户和增加现有客户的黏性，促进客户产品的销售增长。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通过提供有趣、有意义的活动体验，增强客户对品牌的认同感和忠诚度。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增强客户忠诚度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活动目标设定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活动的目标受众为潜在客户、现有客户及合作伙伴等。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412" r="2241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受众特点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000" r="12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需求洞察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他们关注品牌形象、产品质量和服务体验，追求新鲜感和互动性。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他们需要有趣、有吸引力的活动来丰富生活、拓展社交圈，并愿意为高品质的活动体验付费。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受众群体分析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创意策划与主题设计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结合63品牌或产品特点，打造独具特色的活动形式，吸引目标受众。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通过设计互动环节，让参与者深入体验品牌或产品，增强活动趣味性。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寻求与其他领域的合作机会，创造新颖的活动内容，拓展受众范围。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突出活动特色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强调互动体验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跨界合作与创新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创意策划思路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活动主题应与63品牌形象相契合，传递品牌的核心价值和理念。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契合品牌形象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通过独特的视觉设计元素，展现活动主题的独特性和吸引力。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独特视觉呈现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围绕主题设计活动场景和互动环节，让参与者沉浸其中，感受品牌的魅力。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营造沉浸式体验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主题设计理念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设计有趣的互动游戏，让参与者积极参与，增强活动的互动性和趣味性。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通过精彩的开场表演，迅速吸引观众的注意力，为活动奠定热烈的氛围。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通过产品展示、品牌故事讲述等环节，深入展示63品牌的特色和优势。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在活动过程中设置惊喜环节，如抽奖、特别嘉宾出场等，提升活动的期待感和吸引力。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开场表演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品牌展示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互动游戏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惊喜环节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亮点环节设置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活动流程安排与时间规划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明确活动目标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首先确定活动的具体目标，例如提升品牌知名度、推广新产品、促进销售等。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策划活动主题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根据活动目标，设计一个有吸引力和独特性的活动主题。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制定活动方案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包括活动的形式、内容、互动环节等，确保方案与活动主题和目标相符。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通过线上和线下渠道进行活动宣传，吸引目标受众参与。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现场执行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按照活动方案进行现场布置、设备调试、人员安排等，确保活动顺利进行。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活动总结与反馈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对活动效果进行评估，总结经验教训，为后续活动提供参考。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活动流程梳理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确定活动时间、地点、参与人员等基本信息，制定详细的活动计划。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提前进行活动宣传，包括海报设计、社交媒体推广、邀请函发送等。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按照计划进行现场布置、设备调试、人员安排等，确保活动顺利进行。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进行活动总结与反馈，包括数据统计、效果评估、经验总结等。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活动筹备期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活动宣传期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活动执行期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活动后期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时间节点安排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后勤保障组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负责活动的后勤保障工作，包括场地租赁、设备采购、餐饮安排等。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数据统计组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负责活动数据的收集、整理和分析工作，为活动总结提供数据支持。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现场执行组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负责现场的布置、设备调试、人员安排等工作，确保活动顺利进行。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活动总负责人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负责整个活动的策划、组织、协调和监督工作。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宣传推广组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负责活动的宣传工作，包括海报设计、社交媒体推广、邀请函发送等。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关键任务分工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资源需求评估与筹备计划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https://d.book118.com/957120053061006052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2024-09-25T20:50:23.910</cp:lastPrinted>
  <dcterms:created xsi:type="dcterms:W3CDTF">2024-09-25T12:50:23Z</dcterms:created>
  <dcterms:modified xsi:type="dcterms:W3CDTF">2024-09-25T12:50:25Z</dcterms:modified>
</cp:coreProperties>
</file>