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7912E-7308-4EA5-B33C-C73B6D53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34B6F-9005-4C1D-BBF5-7413F330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BA790-195E-4915-B678-4F3FACCD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EA82A-D457-498C-9061-0B30ED22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C1992-5A0E-4D00-8D21-AF4EF30D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A87A9-727E-48E7-BF58-23E92987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7DD0E-B421-4DFE-A939-ECACF551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38472-FBFE-4777-A256-6191DC590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6083-8662-4F75-8B32-5C8F5B64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22AC9-B980-4C16-941C-CD51CA4A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9F6D3-381A-438C-AACF-84FB0740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21165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预防为主保安全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安全监督与检查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通过预防措施，可以降低事故发生的概率，保障人员和财产安全。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减少事故发生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安全稳定的生产环境有助于提高生产效率，减少因事故导致的生产中断。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重视安全预防的企业能够树立良好的社会形象，提高企业声誉。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树立企业形象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采用科学的方法和手段进行安全预防，确保措施的有效性和可靠性。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综合考虑人、机、料、法、环等各方面因素，全面开展安全预防工作。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将预防作为主要手段，及时发现和消除安全隐患，防止事故发生。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安全预防的基本原则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建立健全的安全规章制度，明确各级人员的安全职责和操作规程。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定期开展安全培训和教育活动，提高员工的安全意识和技能水平。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定期进行安全检查和隐患排查，及时发现和整改安全隐患。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制定应急预案并进行演练，提高应对突发事件的能力和水平。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识别事故发生概率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结合危险源和事故类型，评估事故发生的可能性，为后续风险分析提供依据。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通过现场调查、历史数据分析等方式，全面排查可能存在的危险源，如设备故障、人为失误等。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识别事故类型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根据行业特点和历史事故案例，确定可能发生的事故类型，如机械伤害、火灾等。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风险定性分析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通过风险矩阵、风险指数等工具，对识别出的风险进行定性评估，确定风险的等级和影响程度。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风险定量分析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运用概率统计、仿真模拟等方法，对风险进行定量评估，计算事故发生的概率和可能造成的损失。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风险综合分析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将定性分析和定量分析相结合，全面评估风险的性质、影响范围和严重程度。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根据风险分析结果，制定针对性的风险控制措施，如改善工艺流程、加强设备维护等。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确保各项控制措施得到有效执行，通过培训、监督等方式提高员工的安全意识和操作技能。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定期对风险控制措施进行监测和评估，检查措施的有效性，及时调整和完善控制措施。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定期评估与修订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定期对安全管理制度进行评估和修订，以适应企业发展和外部环境的变化。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制度宣传与培训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加强安全管理制度的宣传和培训，确保各级人员了解、掌握并执行相关规定。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根据企业实际情况，制定完善的安全管理制度，明确各级人员的安全职责和工作要求。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将安全责任层层分解，明确各级管理人员和员工的安全职责和工作要求。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明确各级人员安全职责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建立安全责任考核机制，对各级人员的安全职责履行情况进行考核，实施奖惩。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责任考核与奖惩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要求各级人员定期向上级汇报安全工作情况，进行总结和反思，及时发现问题并改进。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定期汇报与总结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安全责任落实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https://d.book118.com/957121165101006042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2024-09-15T18:50:18.409</cp:lastPrinted>
  <dcterms:created xsi:type="dcterms:W3CDTF">2024-09-15T10:50:18Z</dcterms:created>
  <dcterms:modified xsi:type="dcterms:W3CDTF">2024-09-15T10:50:20Z</dcterms:modified>
</cp:coreProperties>
</file>