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40B92-558F-4021-8E30-49469124B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B1476-3CCA-4B13-8F68-478CEDF7E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6620F-05E1-42ED-A744-0A1DD4131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14994-F877-4837-8567-1C67A9BFB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07E3DC-AF87-46E5-A123-B5A40E619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B34AF0-F88E-49F3-BAA8-3C1E8AE04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04BF0B-36F6-43A5-8EBE-78F5768CC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C62EF-E4F6-42EC-86FF-2273A120E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DB4B7-10B9-42BD-B9CB-90FE993CD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D2FBF-4B3D-41A7-BEB4-CC2FF42D9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9F40E-CA8B-484E-9244-DD4187537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2504214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重阳节主题的活动总结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参与人员反馈分析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重阳节，又称“老人节”，是中国传统节日之一，具有悠久的历史和深厚的文化内涵。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重阳节源于古人对自然的崇拜，后逐渐演变为尊老、敬老的节日，体现了中华民族的传统美德。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重阳节登高、赏菊、插茱萸等习俗，寓意着祈福、避邪、庆祝丰收等美好愿景。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重阳节的历史和文化意义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667" r="21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弘扬中华民族尊老、敬老的传统美德，传递正能量。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833" r="198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丰富老年人的精神文化生活，增进老年人之间的交流与互动。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增强社会对老年人的关注与关爱，营造尊老爱幼的良好社会氛围。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活动策划初衷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增强老年人的归属感和幸福感，促进老年人身心健康。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推动社会各界关注老年人问题，为老年人提供更多的关爱和帮助。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9682" r="1968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2697" b="1269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提高公众对重阳节的认知度和重视程度，传承和弘扬中华民族传统文化。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预期目标与效果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活动筹备与执行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策划小组组建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组建专业策划小组，明确分工与职责，确保筹备工作顺利进行。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活动方案制定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根据重阳节主题，制定详细活动方案，包括活动目标、内容、流程等。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嘉宾邀请与确认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邀请相关嘉宾，如社区领导、知名人士等，并确认出席情况。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物资准备与采购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提前准备活动所需物资，如音响设备、道具、礼品等，并进行采购。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筹备阶段工作安排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640" r="1564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宣传推广策略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通过微博、微信等社交媒体平台发布活动信息，吸引关注。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与电视台、广播台、报纸等传统媒体合作，进行活动报道。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在社区、公园等公共场所设置户外广告牌，吸引居民关注。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与相关合作伙伴共同推广，如商家、企业等，扩大活动影响力。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社交媒体宣传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传统媒体合作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户外广告宣传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合作伙伴推广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搭建舞台，进行专业装饰，营造庄重而温馨的氛围。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舞台搭建与装饰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布置宽敞舒适的观众席，方便居民观看活动。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观众席布置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提前调试灯光音响设备，确保活动现场效果良好。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灯光音响调试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策划丰富多彩的节目，设置互动环节，增强活动趣味性。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节目安排与互动环节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现场布置与氛围营造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活动内容回顾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组织参与者登高赏景，感受自然美景，寓意“步步高升”。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登高赏景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开展祭祖祈福活动，弘扬中华民族传统文化，表达对先人的敬意。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祭祖祈福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制作和品尝重阳糕，寓意“步步高升”，共度佳节。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品尝重阳糕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欣赏菊花展览，品尝菊花茶，感受重阳节的清雅韵味。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赏菊品茗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主题活动亮点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设置亲子厨房，让家长和孩子一起制作重阳糕，增进亲子关系。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亲子厨房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手工艺制作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重阳文化讲座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互动问答游戏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提供手工艺制作工具和材料，教授参与者制作重阳节主题的手工艺品。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邀请专家讲解重阳节的历史、习俗和文化内涵，增加参与者的文化认知。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设置互动问答游戏环节，通过问答形式普及重阳节相关知识。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https://d.book118.com/957125042145006025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2024-08-30T14:06:58.792</cp:lastPrinted>
  <dcterms:created xsi:type="dcterms:W3CDTF">2024-08-30T06:06:58Z</dcterms:created>
  <dcterms:modified xsi:type="dcterms:W3CDTF">2024-08-30T06:07:01Z</dcterms:modified>
</cp:coreProperties>
</file>