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7DC56-A34B-4241-BD13-F52127A88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D3EFB-C123-4055-B7E9-6AE1F59B7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CFC7B-6E5A-4D88-A00B-4A77ACB67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539AA-F86C-4071-9786-FAD59A742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4343BD-D937-4524-8716-4AAB9DCFE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4E6271-4026-451B-A90A-E08253164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809AA5-F824-49FB-87AE-8FA80B642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F6DBC-F386-4032-A768-4B8A8597B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60D4D-203D-46D4-BADD-2BAC4F99A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53301-320E-443A-955D-DA442E780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0E69F-AAB9-44A5-A4A2-FF675350C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25103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康师傅营销渠道分析报告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康师傅营销渠道现状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康师傅营销渠道分析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康师傅营销渠道优化建议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本报告旨在分析康师傅的营销渠道策略，评估其渠道布局、效率和效果，为康师傅未来的营销策略提供参考。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随着市场竞争的加剧，营销渠道的优化和管理成为企业成功的关键因素之一。康师傅作为国内知名的食品企业，其营销渠道策略对企业的市场份额和品牌形象具有重要影响。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本报告主要分析了康师傅的直接营销渠道（如自有销售团队、直营门店等）和间接营销渠道（如经销商、零售商等）。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由于报告篇幅和时间的限制，本报告未能涵盖康师傅的所有营销渠道，仅选取了较为重要的几种渠道进行分析。同时，报告的数据来源主要基于公开信息，可能无法反映康师傅营销渠道的全部实际情况。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康师傅营销渠道现状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传统销售渠道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康师傅在零售商店中占据了相当大的市场份额，包括超市、便利店等。这些商店是康师傅产品的主要销售渠道之一。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康师傅通过与批发商合作，将其产品分销到各个零售商店。这种方式有助于康师傅快速占领市场。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康师傅在餐饮业中也有很大的市场份额，其方便面、饮料等产品深受餐饮业者的喜爱。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零售商店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批发市场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现代销售渠道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随着电商平台的兴起，康师傅也积极布局线上销售渠道，通过与电商平台合作，将产品销售给更广泛的消费者。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康师傅利用社交媒体平台进行品牌推广和产品销售，通过与网红、明星合作，提高品牌知名度和产品销售量。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康师傅设立了官方网站，消费者可以在网站上购买康师傅的产品。这种方式有助于提高品牌形象和用户体验。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官方网站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康师傅开发了移动应用程序，消费者可以通过应用程序购买康师傅的产品。这种方式方便快捷，提高了消费者的购买体验。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移动应用程序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线上销售渠道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康师傅营销渠道分析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总结词：全面覆盖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详细描述：康师傅的营销渠道覆盖了线上和线下多个领域，包括大型超市、便利店、电商平台等，实现了对目标市场的全面覆盖，提高了品牌知名度和产品曝光率。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渠道覆盖率分析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https://d.book118.com/957125103161006052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2024-09-26T14:33:40.757</cp:lastPrinted>
  <dcterms:created xsi:type="dcterms:W3CDTF">2024-09-26T06:33:40Z</dcterms:created>
  <dcterms:modified xsi:type="dcterms:W3CDTF">2024-09-26T06:33:42Z</dcterms:modified>
</cp:coreProperties>
</file>