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B1A7A0-2403-4D16-9D1D-055A0E956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04963-C1CF-46C4-8E38-F18D03612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7425F5-D2E9-4E0D-93A0-61C3E82B9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C82F73-2A5D-4A76-AEFF-B9F68F58B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6A1545-A483-41DD-AC0A-A1E4FFAD36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D1649-31E1-40C3-B562-4D9E9F29C2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D7B8DB-2A57-45E6-BBDF-150D4CEDE4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5A5011-CCF3-43E3-88D3-2555DB137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A6B054-BCEC-4646-AC4A-48B2A20E2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6E7CC-CCE0-46F3-B3E0-092A2FF91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C0669-7D4A-410C-88C1-440A81999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262011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隔离预防技术模板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隔离预防技术概述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隔离预防技术的应用场景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隔离预防技术的主要方法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隔离预防技术的实施步骤</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隔离预防技术的挑战与解决方案</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未来隔离预防技术的发展趋势</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隔离预防技术概述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隔离预防技术是一种通过物理或逻辑手段将敏感资源与潜在威胁隔离，以降低安全风险的技术措施。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隔离预防技术具有简单、高效、低成本等优点，能够有效地保护关键信息资产，防止未经授权的访问和恶意攻击。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防止恶意攻击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隔离预防技术可以有效防止恶意攻击和病毒传播，保护网络和系统的正常运行。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保护关键信息资产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隔离预防技术能够将关键信息资产与外部环境隔离，降低敏感数据泄露和未经授权访问的风险。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提高系统安全性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通过隔离预防技术，可以减少潜在的安全威胁，提高整个系统的安全性。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隔离预防的重要性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早期的隔离预防技术主要采用物理方式，如防火墙、物理隔离网闸等，实现网络之间的隔离。</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物理隔离阶段</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随着技术的发展，隔离预防技术逐渐采用逻辑方式，如VLAN、VPN等，实现更灵活的网络隔离。</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逻辑隔离阶段</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近年来，随着虚拟化技术的普及，隔离预防技术也逐步向虚拟化方向发展，如虚拟专用服务器、虚拟桌面等。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虚拟化隔离阶段</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随着云计算的兴起，隔离预防技术也向云端发展，如云防火墙、云安全中心等，实现更高效的安全防护。</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云端隔离阶段</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隔离预防技术的发展历程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隔离预防技术的应用场景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隔离预防技术在医疗领域的应用主要涉及传染病患者的隔离和治疗，以及医务人员的防护措施。通过将患者与其他人群隔离，可以降低疾病的传播风险，保护患者和医务人员的安全。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具体应用包括隔离病房的设置、防护服的穿戴、空气净化与消毒等措施，以及针对特定传染病的隔离预防方案。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750" b="13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在食品加工行业中，隔离预防技术主要用于保障食品安全，防止交叉污染和微生物污染。通过将不同加工区域隔离开来，可以降低食品受污染的风险，确保食品质量和安全。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具体应用包括洁净室的建立、空气过滤与消毒、工作台和工具的清洁与消毒等措施。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食品加工行业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在实验室环境中，隔离预防技术主要用于保障实验人员的安全和实验样本的纯净。通过将实验区域与外界隔离，可以降低实验过程中产生的有害物质对实验人员和环境的影响。</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具体应用包括实验室通风系统、空气过滤与消毒、实验器材的清洁与消毒等措施。</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其他应用领域</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除了上述应用领域外，隔离预防技术还广泛应用于制药行业、生物工程领域、环保行业等领域。这些领域都需要采取严格的隔离措施，以保障生产过程的安全和质量。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具体应用包括洁净厂房的建设、空气净化与消毒、生产设备的清洁与消毒等措施。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隔离预防技术的主要方法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通过物理手段将有害因素与人员、设备、区域等隔离开来，以降低或消除危害。</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物理隔离法包括设置屏障、围栏、护城河等物理障碍，以阻止有害因素的传播和扩散。例如，在建筑工地周围设置围栏，以防止灰尘和噪音对周围居民的影响。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物理隔离法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化学隔离法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通过使用化学物质或化学手段将有害因素与人员、设备、区域等隔离开来，以降低或消除危害。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化学隔离法包括使用化学物质或化学手段对有害因素进行中和、降解或转化，以降低或消除其危害性。例如，在化工厂中使用酸碱中和剂，以降低酸性或碱性物质的危害性。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通过生物手段将有害生物与人类、动物、植物等隔离开来，以降低或消除危害。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生物隔离法包括使用生物制剂、生物工程等技术手段对有害生物进行控制、消灭或隔离，以降低或消除其对人类、动物、植物等的危害性。例如，在农业中使用的生物农药，以控制有害昆虫的繁殖和扩散。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生物隔离法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https://d.book118.com/957126201113006031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2024-09-03T22:00:27.838</cp:lastPrinted>
  <dcterms:created xsi:type="dcterms:W3CDTF">2024-09-03T14:00:27Z</dcterms:created>
  <dcterms:modified xsi:type="dcterms:W3CDTF">2024-09-03T14:00:29Z</dcterms:modified>
</cp:coreProperties>
</file>