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6E7F9-1C95-4EA5-8A4B-333C3CB8D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AC139-1435-46BE-8873-5B0076A5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B50C0-4ED6-44EA-B608-032B1709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8A331-A18A-4415-A44F-6E4A3446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66476-881E-4164-BEEB-94425FBD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4C710-42B7-43D7-8620-B1700CED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E6888-7C35-4C92-A22F-2467B760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1B03A-0CDB-4EAF-93A4-4E5FB87B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087B4-1548-4C75-83BB-A6BA7E94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B5D38-72DE-4185-A47A-3DAA42F0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1DECE-5452-4CB4-BDB9-BC9DAFD5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1141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高压氧治疗的临床应用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高压氧治疗的基本原理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高压氧治疗通过增加血液中的溶解氧量，提高组织氧分压，改善缺氧状态，从而达到治疗疾病的目的。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高压氧治疗是指在高压环境下（通常为2-3个大气压）吸入高浓度的氧气（通常为95-100%）的治疗方法。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在高压环境下，血液中的氧气溶解度增加，从而提高了血氧含量。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增加血氧含量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改善组织缺氧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抑制厌氧菌生长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高压氧治疗可以改善组织缺氧状态，增加组织氧分压，提高细胞代谢和功能。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高压氧环境下，厌氧菌的生长受到抑制，有助于控制感染。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1839年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1930年代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1980年代至今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993" b="169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796" r="1579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法国科学家首次提出高压氧治疗的概念。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高压氧治疗开始应用于临床，主要用于治疗潜水病和气体栓塞。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高压氧治疗开始广泛应用于缺血、缺氧性疾病的治疗。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高压氧治疗技术不断发展，适应症不断扩大，成为一种重要的辅助治疗方法。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高压氧治疗的应用领域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高压氧治疗是急性一氧化碳中毒的首选治疗方法，可以有效改善患者缺氧状况，减少并发症的发生。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急性一氧化碳中毒会导致机体缺氧，严重时可能引发多器官功能障碍。高压氧治疗通过增加机体氧含量，提高血氧分压，有效改善组织缺氧状况，减轻器官损伤，促进患者康复。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急性一氧化碳中毒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高压氧治疗对突发性耳聋有一定的疗效，可以改善听力，缓解耳鸣等症状。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突发性耳聋表现为突然发生的听力下降，可能与内耳血液循环障碍有关。高压氧治疗能够改善内耳血液循环，提高血氧含量，有助于改善听力，缓解耳鸣等症状。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突发性耳聋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高压氧治疗对脑外伤患者的康复具有积极作用，可以促进意识恢复和神经功能改善。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脑外伤可能导致脑缺氧和神经功能损伤。高压氧治疗能够提高血氧分压，增加脑组织氧含量，促进脑细胞代谢和功能恢复，有助于意识恢复和神经功能改善。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脑外伤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https://d.book118.com/957131141002006030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2024-09-01T09:44:24.291</cp:lastPrinted>
  <dcterms:created xsi:type="dcterms:W3CDTF">2024-09-01T01:44:24Z</dcterms:created>
  <dcterms:modified xsi:type="dcterms:W3CDTF">2024-09-01T01:44:26Z</dcterms:modified>
</cp:coreProperties>
</file>