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7FD0-11CE-4ACF-9765-04AF8D85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4503A-04AE-462B-9B82-71D7BF8D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B6E6-1DE9-469F-BF38-62A178EE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99B7C-F1EC-465A-9617-84711A9D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DF424-0940-4AB2-AA76-89706A39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B9358-9841-49E9-97D6-4B8FD0CF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C4FF7-2C64-454A-9221-47BFFEC0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70F72-0B29-4015-AECD-1DA3B076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20A86-0FAB-4D68-A987-E51630E0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FC003-8F41-4968-B1F3-98C26B4D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58118-9670-4C75-B90C-8B75F4F4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115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心理健康问题现状调查分析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了解当前心理健康问题的现状，分析其影响因素，为制定有效的干预措施提供科学依据。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随着社会压力的增加和生活节奏的加快，心理健康问题日益突出，对个人和社会造成严重影响。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全国范围内的城市和乡村居民，涵盖各个年龄段和不同职业人群。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采用问卷调查、访谈和观察等多种方法，确保数据的全面性和准确性。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62" r="168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抑郁症是一种常见的心理健康问题，表现为持续的情绪低落、兴趣丧失、疲劳无力等症状。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焦虑症是一种常见的心理障碍，表现为过度担忧、紧张不安、恐惧等症状。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强迫症是一种以强迫思维和强迫行为为主要特征的心理健康问题。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创伤后应激障碍是由于经历或目睹暴力、灾难等创伤事件后引发的心理障碍。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心理健康问题会影响个体的日常生活、工作和学习，降低生活质量。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心理健康问题需要长期治疗和管理，增加了医疗系统的负担。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心理健康问题可能导致自杀意念和行为，对个体和社会造成严重后果。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增加自杀风险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心理健康问题在特定人群中的发生率较高，如学生、军人、医护人员等职业人群。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心理健康问题在各个年龄段都有发生，但青少年和老年人是较为脆弱的群体。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不同地区、国家或文化背景下，心理健康问题的发生率存在差异。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心理健康问题的分布情况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研究显示，某些心理健康问题可能与遗传有关，例如抑郁症和焦虑症在家族中更常见。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个人的性格、情感和行为模式也可能导致心理健康问题。例如，消极的自我评价、悲观主义和社交焦虑等。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https://d.book118.com/957131156046006051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2024-09-24T07:23:45.092</cp:lastPrinted>
  <dcterms:created xsi:type="dcterms:W3CDTF">2024-09-23T23:23:45Z</dcterms:created>
  <dcterms:modified xsi:type="dcterms:W3CDTF">2024-09-23T23:23:47Z</dcterms:modified>
</cp:coreProperties>
</file>