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DF44C-9DCD-4D73-B42A-D474079A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B70BD-F986-4192-876D-220865FD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FF3B-DD01-444B-8510-D91B1A0E6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F2F1E-5899-43E9-882E-42DB1CE7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CE8AF-03E5-4913-9639-ABF617BC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41BEA-FC7E-455B-ADFE-C0F4C75F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B5F2E-63A5-4CCA-AE5C-F344E87DA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C3E2E-DAA5-4193-B40A-FC997079D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C1B14-68EA-4BE6-AFB5-52EE7250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02F30-06B5-4462-BC5D-920E82CD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219D7-8245-47BF-A071-FA17E906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200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远离陌生人保证人身安全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识别陌生人的危险信号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避免与陌生人接触的策略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应对陌生人威胁的方法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提高人身安全意识的途径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提高公众对人身安全的重视程度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通过强调远离陌生人的重要性，提醒人们时刻保持警惕，加强自我保护意识。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应对社会治安问题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针对社会上存在的各种安全隐患和犯罪行为，提供有效的防范建议，减少人们受到不法侵害的风险。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人身安全是每个人的基本权利，是生命权和健康权的重要保障。一旦受到侵害，不仅影响个人身心健康，还可能对家庭和社会造成不可挽回的损失。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生命权和健康权的基础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人身安全是社会稳定和发展的重要基石。一个安全、和谐的社会环境有助于促进经济发展、文化繁荣和社会进步。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社会稳定和发展的重要因素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人身安全直接关系到个人的幸福感和成功机会。一个安全、稳定的环境可以让人们更加专注于个人成长和事业发展，提升生活质量和幸福感。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个人幸福和成功的关键因素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识别陌生人的危险信号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留意陌生人是否经常徘徊在你家附近或你经常出入的地方。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观察陌生人的目光是否长时间停留在你身上，或者是否试图与你建立眼神接触。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注意陌生人是否有异常的举动，比如突然向你靠近、试图抓住你或者触碰你。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注意观察陌生人的行为举止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015" b="150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606" b="9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警惕陌生人的言语和态度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留意陌生人是否主动与你搭讪，尤其是以一些不合理或令人不安的话题开头。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注意陌生人的语气和态度是否友好和尊重，或者是否带有威胁或恐吓的意味。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警惕陌生人是否试图获取你的个人信息，比如家庭住址、电话号码等。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了解常见的诈骗手段和犯罪分子的行为模式，以便更好地识别潜在的危险信号。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保持警惕，不要轻易相信陌生人的话，尤其是那些声称自己遇到困难或需要帮助的人。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235" b="152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学会在危险情况下保护自己，比如迅速离开现场、寻求帮助或报警等。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32" b="393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学会识别潜在的危险信号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避免与陌生人接触的策略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保护个人隐私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不轻易向陌生人透露自己的姓名、住址、电话号码等个人信息。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谨慎使用社交媒体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在社交媒体上注意保护个人隐私，避免泄露过多个人信息。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不随意透露行程安排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不要向陌生人透露自己的行程安排，特别是独自出行时。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尽量避免独自前往不熟悉的地方，最好结伴同行或告知亲友自己的行踪。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结伴同行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在前往陌生地方之前，先了解目的地的安全情况和注意事项。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在陌生地方时，时刻保持警惕，注意周围环境和人群的变化。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避免独自前往陌生地方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对于陌生人的邀请和要求，要坚定而礼貌地拒绝，不要感到不好意思或难以拒绝。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坚定拒绝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与陌生人保持适当的距离，不要轻信他们的言语或承诺。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如果感到不安或受到威胁，及时向周围的人求助或报警。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学会拒绝陌生人的邀请和要求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https://d.book118.com/957132006160006042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2024-09-16T10:28:07.292</cp:lastPrinted>
  <dcterms:created xsi:type="dcterms:W3CDTF">2024-09-16T02:28:07Z</dcterms:created>
  <dcterms:modified xsi:type="dcterms:W3CDTF">2024-09-16T02:28:09Z</dcterms:modified>
</cp:coreProperties>
</file>