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9D4F5-797E-46B5-A9BB-08176476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EDC2D-09B8-4D0C-8BF1-F3ABE49B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F3BFC-47FF-4F39-A209-C9043E87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5E669-F6C6-40DE-BA62-6C79B0C50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DFB03-8EEA-4AEB-A288-F6F489950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33F64C-A103-4514-AE65-490AB97F4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0A51E-A432-4855-B2DD-7B671CF4C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14D64-C868-4271-9906-95F923B9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511A3-1F22-4CA6-88FD-A140AFF57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9FC80-F41F-4A63-BEA7-9E1912C7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2953D-D034-4DD1-A03A-3D9AE04B5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202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提高员工的个人执行能力和工作效能以增强工作表现和贡献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员工个人执行能力提升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工作效能提升策略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激励员工积极性与创新精神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持续改进与评估反馈机制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通过培训、指导和实践，提高员工的个人执行能力和工作效能。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增强工作表现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使员工能够更高效地完成任务，减少错误和延误，提高工作质量。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员工的工作表现和贡献是公司成功的重要因素，提升员工能力有助于公司实现长期发展目标。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员工能力提升情况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包括员工参加培训、掌握新技能和知识的情况，以及在实践中运用这些技能和知识的能力。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工作效能改善情况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包括员工完成任务的效率、准确性和创新性等方面的改善情况。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工作表现和贡献变化情况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包括员工的工作成果、客户满意度、团队合作和领导力等方面的变化情况。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员工个人执行能力提升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员工需要清晰了解自己的工作目标，包括短期和长期目标，以便有针对性地制定计划和行动。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对于每项任务，员工应仔细分析任务的目的、范围、时间限制和资源需求，确保对任务有全面准确的理解。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员工应根据任务的紧急程度和重要性对任务进行排序，优先处理重要且紧急的任务，确保工作的高效进行。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员工应根据目标和任务要求，制定详细的工作计划，包括时间表、资源分配和预期结果等。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在执行计划过程中，员工应根据实际情况灵活调整计划，确保计划的可行性和有效性。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员工应定期监控计划的执行情况，评估工作进度和结果，及时发现问题并采取改进措施。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员工应运用逻辑思维和批判性思维，深入分析问题本质和影响因素，提出合理的解决方案。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员工应积极收集与工作相关的信息，包括公司政策、市场动态、竞争对手情况等，为决策提供依据。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员工在决策过程中应勇于承担责任，积极寻求改进和创新，不断提高自己的决策能力。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工作效能提升策略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制定清晰的工作规范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建立明确的工作标准和操作规范，使员工能够准确理解工作要求，减少错误和返工。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利用技术工具自动化重复性任务，释放员工的时间和精力，专注于更高价值的工作。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简化工作流程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通过分析和优化工作流程，消除不必要的步骤和浪费，提高工作效率。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教员工如何根据任务的紧急性和重要性制定优先级，合理安排工作时间。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制定优先级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鼓励员工专注于单一任务，避免同时处理多个任务，以提高工作效率和准确性。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培养员工学会拒绝不重要或不必要的任务，以及将任务委派给合适的人员，以减轻工作负担。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学会拒绝和委派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提高时间管理能力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鼓励员工及时给予他人反馈，跟进沟通结果，确保信息的准确传递和工作的顺利进行。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训练员工倾听他人的观点和意见，理解他人的需求和期望，以建立良好的沟通基础。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教导员工如何清晰、准确地表达自己的想法和意见，避免沟通误解和冲突。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培养高效沟通技巧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https://d.book118.com/957132020041006030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2024-09-01T19:39:47.369</cp:lastPrinted>
  <dcterms:created xsi:type="dcterms:W3CDTF">2024-09-01T11:39:47Z</dcterms:created>
  <dcterms:modified xsi:type="dcterms:W3CDTF">2024-09-01T11:39:49Z</dcterms:modified>
</cp:coreProperties>
</file>