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6EBC7C-7749-4517-86A1-4A59C715EB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6708B1-4F84-4EB2-ADC6-7D78137F4C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235502-DAC8-4274-811A-80315BF890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C055E59-22F6-4312-8F2F-DD8100088C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1775666-684D-4520-B3E4-543F6C5070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4A9A431-DE69-4B0D-BA32-38FC123428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F05ACBD-46A5-4C44-869E-1DA5E1EA08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E20C1E5-8B90-4BD6-BAFF-A333ADB23F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E7D5D43-EABD-4187-B7F2-B7825DB118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4725C0-43B1-4A82-A06F-FC5F52BD74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9F6EF9-A424-42CC-9ADC-1C1705BEB7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57132024003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089" y="1082040"/>
            <a:ext cx="6643794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农村电商带货行情分析报告</a:t>
            </a:r>
          </a:p>
        </p:txBody>
      </p:sp>
      <p:sp>
        <p:nvSpPr>
          <p:cNvPr id="4" name="AutoShape 4"/>
          <p:cNvSpPr/>
          <p:nvPr/>
        </p:nvSpPr>
        <p:spPr>
          <a:xfrm>
            <a:off x="958956" y="4948612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58956" y="5502858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农村电商带货市场概述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农村电商带货的行情分析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农村电商带货的成功案例分析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农村电商带货的挑战与机遇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7292" r="1729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农村电商带货的发展现状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目前，农村电商带货已经取得了一定的成绩，但仍存在一些问题和挑战。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农村电商带货的兴起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随着互联网技术的普及和电子商务的发展，农村电商带货逐渐成为农村经济发展的新动力。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农村电商带货的优势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通过电商带货，农村地区可以突破地域限制，拓宽销售渠道，提高农产品的知名度和竞争力。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背景介绍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研究目的和意义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研究目的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通过对农村电商带货行情的分析，探讨其发展现状、问题及解决方案。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研究意义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为农村电商带货的发展提供理论支持和实践指导，促进农村经济的发展和农民收入的增加。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农村电商带货市场概述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农村电商带货是指通过电商平台，利用网络直播、短视频等形式，向农村地区的消费者推广和销售商品的一种新型电商模式。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具有地域性、草根性、互动性等特点，能够满足农村地区消费者的个性化需求，提供更为便捷、高效的购物体验。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农村电商带货的定义和特点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3542" r="13542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起步阶段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随着互联网的普及和农村地区网络基础设施的完善，农村电商带货逐渐兴起。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快速发展阶段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受到政策扶持和市场需求增长的推动，农村电商带货进入快速发展阶段，涌现出一批优秀的带货主播和平台。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成熟阶段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农村电商带货市场逐渐成熟，形成稳定的竞争格局，品牌、品质和服务成为竞争的关键因素。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农村电商带货的发展历程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价格实惠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农村电商带货能够减少中间环节，降低成本，提供价格更为实惠的商品。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品种丰富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农村电商带货能够覆盖广泛的商品种类，满足农村消费者的多样化需求。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农村电商带货的优劣势分析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802" r="16802"/>
          <a:stretch>
            <a:fillRect/>
          </a:stretch>
        </p:blipFill>
        <p:spPr>
          <a:xfrm>
            <a:off x="6822813" y="3719013"/>
            <a:ext cx="2701660" cy="2699124"/>
          </a:xfrm>
          <a:prstGeom prst="diamond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alphaModFix/>
          </a:blip>
          <a:srcRect l="14467" r="14467"/>
          <a:stretch>
            <a:fillRect/>
          </a:stretch>
        </p:blipFill>
        <p:spPr>
          <a:xfrm>
            <a:off x="7719270" y="1064801"/>
            <a:ext cx="3836142" cy="3832540"/>
          </a:xfrm>
          <a:prstGeom prst="diamond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218874" y="1875949"/>
            <a:ext cx="5367290" cy="3901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互动性强：通过直播、短视频等形式，农村电商带货能够提供更为直观、生动的购物体验，增强消费者与主播、商品之间的互动。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农村电商带货的优劣势分析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270200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829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56128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385959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270200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900031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027151" y="1991575"/>
            <a:ext cx="4600575" cy="1800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物流配送不便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7151" y="3277450"/>
            <a:ext cx="4600575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农村地区交通不便，物流配送成本较高，影响电商带货的时效性和成本。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18180" y="1247318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775216" y="1261999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要点二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533522" y="1991575"/>
            <a:ext cx="4600575" cy="12858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消费者信任度不足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547810" y="3277450"/>
            <a:ext cx="4572000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部分消费者对网络购物存在疑虑，对农村电商带货的信任度有待提高。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农村电商带货的优劣势分析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农村电商带货的行情分析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农村电商带货市场规模持续增长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随着互联网的普及和农村经济的发展，农村电商带货市场规模不断扩大，成为推动农村经济发展的重要力量。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农村电商带货市场潜力巨大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相对于城市市场，农村电商带货市场还有很大的发展空间，未来市场潜力巨大。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63" r="25063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农村电商带货的市场规模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https://d.book118.com/957132024003006042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2024-09-15T01:31:31.073</cp:lastPrinted>
  <dcterms:created xsi:type="dcterms:W3CDTF">2024-09-14T17:31:31Z</dcterms:created>
  <dcterms:modified xsi:type="dcterms:W3CDTF">2024-09-14T17:31:33Z</dcterms:modified>
</cp:coreProperties>
</file>