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B7230C-0100-478A-A666-43C1FE171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726723-93AB-497D-824C-E173A1374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6D2C4E-1F1C-47F6-A48A-68CB631A9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FD8D5D-109D-4C6A-9A08-0DBB7E2DB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21B23D7-2B92-4BC1-938B-006419CD5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4179F2-7B41-4505-BA18-711F34DDA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DBC1AD-C268-4232-BEA6-2F24E3F48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14E78C-D671-43D5-AE63-F1E1259E4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EFC4E8-E6C4-40CA-BA23-E8CA88F440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4DF5B7-9486-4951-B47C-ECA0F2A16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208F1A-9334-4672-83A5-ADD5CDC92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3204102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2022年管理：IE工业工程的改善手法\n## 1. IE工业工程的基本概念及其重要性\n### 1.1 IE工业工程的定义与起源\n### 1.2 IE工业工程的核心理念\n### 1.3 IE工业工程在企业中的作用与价值\n## 2. IE工业工程的主要改善手法\n### 2.1 流程分析与优化\n### 2.2 工作研究与设计\n### 2.3 动作分析与改善\n## 3. IE工业工程在生产线中的应用\n### 3.1 生产线平衡与效率提升\n### 3.2 生产节拍与瓶颈分析\n### 3.3 生产线员工绩效评估与激励\n## 4. IE工业工程在仓库管理中的应用\n### 4.1 仓库布局与存储优化\n### 4.2 物料需求计划与库存控制\n### 4.3 仓库作业效率提升与员工培训\n## 5. IE工业工程在质量管理中的应用\n### 5.1 质量控制计划与过程改进\n### 5.2 六西格玛管理与持续改进\n### 5.3 质量管理体系与标准化\n## 6. IE工业工程在设备管理中的应用\n### 6.1 设备预防性维护与计划性检修\n### 6.2 设备性能分析与效率提升\n### 6.3 设备管理制度与员工培训\n## 7. IE工业工程在安全管理中的应用\n### 7.1 安全管理制度与责任体系\n### 7.2 安全风险评估与预防措施\n### 7.3 安全教育与培训\n## 8. IE工业工程在环境管理中的应用\n### 8.1 环境管理体系与标准\n### 8.2 清洁生产与节能减排\n### 8.3 环境监测与持续改进\n## 9. IE工业工程的发展趋势与展望\n### 9.1 数字化与智能化技术在IE中的应用\n### 9.2 工业4.0与智能制造对IE的影响\n### 9.3 未来IE工业工程的发展趋势与实践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000"/>
              <a:t>2022年管理：IE工业工程的改善手法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306494" cy="397032"/>
          </a:xfrm>
        </p:spPr>
        <p:txBody>
          <a:bodyPr/>
          <a:lstStyle/>
          <a:p>
            <a:r>
              <a:rPr lang="en-US" smtClean="0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089575"/>
            <a:ext cx="184731" cy="415498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11435770" y="6091434"/>
            <a:ext cx="184731" cy="415498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3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 IE工业工程的基本概念及其重要性</a:t>
            </a:r>
            <a:endParaRPr/>
          </a:p>
        </p:txBody>
      </p:sp>
      <p:sp>
        <p:nvSpPr>
          <p:cNvPr id="84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85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4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IE工业工程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（Industrial Engineering）是一门研究如何提高生产系统中人类与机器效率的工程学科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起源于20世纪初的美国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随着工业化的发展，逐渐成为全球范围内的通用工程学科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主要关注生产过程中的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效率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成本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质量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问题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IE工业工程的核心目标是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提高生产效率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降低成本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通过优化生产过程、减少浪费、提高员工和设备效率来实现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为企业创造更大的经济效益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IE工业工程的应用范围广泛，包括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制造业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服务业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公共事业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等领域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在制造业中，IE工业工程主要应用于生产线设计、设备布局、物料搬运等方面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在服务业中，IE工业工程主要应用于流程优化、客户服务、人员配置等方面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在公共事业中，IE工业工程主要应用于交通规划、能源管理、环境保护等方面</a:t>
            </a:r>
            <a:endParaRPr/>
          </a:p>
        </p:txBody>
      </p:sp>
      <p:sp>
        <p:nvSpPr>
          <p:cNvPr id="1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IE工业工程的定义与起源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0" name="组合 21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21" name="组合 220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效率（Efficiency）：IE工业工程关注如何提高生产过程中的效率，包括人力、设备和物料的效率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流程优化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工作研究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动作分析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等方法来实现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效率的提高有助于降低成本、提高产品质量和竞争力</a:t>
                </a:r>
                <a:endParaRPr/>
              </a:p>
            </p:txBody>
          </p:sp>
        </p:grpSp>
        <p:grpSp>
          <p:nvGrpSpPr>
            <p:cNvPr id="224" name="组合 223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成本（Cost）：IE工业工程关注如何降低生产过程中的成本，包括人力、设备和物料的成本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成本控制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预算管理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利润分析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等方法来实现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成本的降低有助于提高企业的盈利能力</a:t>
                </a:r>
                <a:endParaRPr/>
              </a:p>
            </p:txBody>
          </p:sp>
        </p:grpSp>
        <p:grpSp>
          <p:nvGrpSpPr>
            <p:cNvPr id="227" name="组合 226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2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质量（Quality）：IE工业工程关注如何提高生产过程中的质量，包括产品、服务和环境的质量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质量控制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持续改进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标准化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等方法来实现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质量的提高有助于提高企业的品牌形象和客户满意度</a:t>
                </a:r>
                <a:endParaRPr/>
              </a:p>
            </p:txBody>
          </p:sp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IE工业工程的核心理念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232" name="Connector 2"/>
          <p:cNvCxnSpPr/>
          <p:nvPr/>
        </p:nvCxnSpPr>
        <p:spPr>
          <a:xfrm flipH="1">
            <a:off x="1209188" y="1653698"/>
            <a:ext cx="0" cy="52504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3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34" name="Group 7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152036" y="1278744"/>
            <a:ext cx="9189734" cy="5185757"/>
            <a:chOff x="2152036" y="1278744"/>
            <a:chExt cx="9189734" cy="5185757"/>
          </a:xfrm>
        </p:grpSpPr>
        <p:grpSp>
          <p:nvGrpSpPr>
            <p:cNvPr id="235" name="Group 701"/>
            <p:cNvGrpSpPr/>
            <p:nvPr/>
          </p:nvGrpSpPr>
          <p:grpSpPr>
            <a:xfrm>
              <a:off x="2152036" y="1278744"/>
              <a:ext cx="9189734" cy="1690603"/>
              <a:chOff x="2152036" y="1278765"/>
              <a:chExt cx="9189734" cy="1690603"/>
            </a:xfrm>
          </p:grpSpPr>
          <p:sp>
            <p:nvSpPr>
              <p:cNvPr id="236" name="AutoShape 5"/>
              <p:cNvSpPr/>
              <p:nvPr/>
            </p:nvSpPr>
            <p:spPr>
              <a:xfrm>
                <a:off x="2152036" y="1308906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TextBox 11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73184" y="1278765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IE工业工程对企业的发展具有重要意义</a:t>
                </a:r>
                <a:endParaRPr/>
              </a:p>
            </p:txBody>
          </p:sp>
          <p:sp>
            <p:nvSpPr>
              <p:cNvPr id="238" name="TextBox 12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2048316"/>
                <a:ext cx="89725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通过提高生产效率、降低成本和保证质量，为企业创造更大的经济效益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有助于企业在激烈的市场竞争中脱颖而出，实现可持续发展</a:t>
                </a:r>
                <a:endParaRPr/>
              </a:p>
            </p:txBody>
          </p:sp>
        </p:grpSp>
        <p:grpSp>
          <p:nvGrpSpPr>
            <p:cNvPr id="239" name="Group 706"/>
            <p:cNvGrpSpPr/>
            <p:nvPr/>
          </p:nvGrpSpPr>
          <p:grpSpPr>
            <a:xfrm>
              <a:off x="2152036" y="3040683"/>
              <a:ext cx="9189734" cy="1665398"/>
              <a:chOff x="2152036" y="3040683"/>
              <a:chExt cx="9189734" cy="1665398"/>
            </a:xfrm>
          </p:grpSpPr>
          <p:sp>
            <p:nvSpPr>
              <p:cNvPr id="240" name="AutoShape 7"/>
              <p:cNvSpPr/>
              <p:nvPr/>
            </p:nvSpPr>
            <p:spPr>
              <a:xfrm>
                <a:off x="2152036" y="306732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TextBox 13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93609" y="3040683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IE工业工程可以提高企业的管理能力和竞争力</a:t>
                </a:r>
                <a:endParaRPr/>
              </a:p>
            </p:txBody>
          </p:sp>
          <p:sp>
            <p:nvSpPr>
              <p:cNvPr id="242" name="TextBox 1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3785029"/>
                <a:ext cx="89471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通过系统地优化生产过程、提高员工和设备效率，使企业能够更好地应对市场变化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有助于企业实现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精益生产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智能制造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等先进的生产模式</a:t>
                </a:r>
                <a:endParaRPr/>
              </a:p>
            </p:txBody>
          </p:sp>
        </p:grpSp>
        <p:grpSp>
          <p:nvGrpSpPr>
            <p:cNvPr id="243" name="Group 711"/>
            <p:cNvGrpSpPr/>
            <p:nvPr/>
          </p:nvGrpSpPr>
          <p:grpSpPr>
            <a:xfrm>
              <a:off x="2152036" y="4805681"/>
              <a:ext cx="9189734" cy="1658820"/>
              <a:chOff x="2152036" y="4805681"/>
              <a:chExt cx="9189734" cy="1658820"/>
            </a:xfrm>
          </p:grpSpPr>
          <p:sp>
            <p:nvSpPr>
              <p:cNvPr id="244" name="AutoShape 9"/>
              <p:cNvSpPr/>
              <p:nvPr/>
            </p:nvSpPr>
            <p:spPr>
              <a:xfrm>
                <a:off x="2152036" y="482574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2430185" y="4805681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IE工业工程有助于提高员工的工作满意度和技能水平</a:t>
                </a:r>
                <a:endParaRPr/>
              </a:p>
            </p:txBody>
          </p:sp>
          <p:sp>
            <p:nvSpPr>
              <p:cNvPr id="24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91111" y="5543449"/>
                <a:ext cx="891540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激励机制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等手段，提高员工的工作积极性和创新能力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有助于企业打造高效、稳定的员工队伍，实现企业的长远发展</a:t>
                </a:r>
                <a:endParaRPr/>
              </a:p>
            </p:txBody>
          </p:sp>
        </p:grpSp>
      </p:grpSp>
      <p:sp>
        <p:nvSpPr>
          <p:cNvPr id="247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8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IE工业工程在企业中的作用与价值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1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 IE工业工程的主要改善手法</a:t>
            </a:r>
            <a:endParaRPr/>
          </a:p>
        </p:txBody>
      </p:sp>
      <p:sp>
        <p:nvSpPr>
          <p:cNvPr id="252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53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5" name="组合 25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56" name="组合 255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流程分析（Process Analysis）：通过对生产过程中的各个环节进行详细的分析，找出存在的问题和浪费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时间研究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成本分析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等方法进行流程分析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流程分析有助于发现生产过程中的瓶颈和潜在问题，为优化提供依据</a:t>
                </a:r>
                <a:endParaRPr/>
              </a:p>
            </p:txBody>
          </p:sp>
        </p:grpSp>
        <p:grpSp>
          <p:nvGrpSpPr>
            <p:cNvPr id="259" name="组合 258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6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流程优化（Process Optimization）：通过对流程进行分析，找出改进措施，提高生产过程的效率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5W1H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ECRS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SDCA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等优化方法进行流程优化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流程优化有助于减少生产过程中的浪费，提高生产效率和产品质量</a:t>
                </a:r>
                <a:endParaRPr/>
              </a:p>
            </p:txBody>
          </p: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流程分析与优化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4" name="组合 26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65" name="组合 264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工作研究（Work Study）：通过对人的工作行为、工作环境和工作方法进行研究，找出提高工作效率的方法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时间研究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动作分析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生理心理研究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等工作研究方法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工作研究有助于提高员工的工作效率和工作满意度，降低企业的人力成本</a:t>
                </a:r>
                <a:endParaRPr/>
              </a:p>
            </p:txBody>
          </p:sp>
        </p:grpSp>
        <p:grpSp>
          <p:nvGrpSpPr>
            <p:cNvPr id="268" name="组合 267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工作设计（Work Design）：通过对工作的内容、方法和环境进行设计，使工作更加符合员工的生理和心理需求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工作简化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工作轮换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工作扩大化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等工作设计方法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工作设计有助于提高员工的工作效率和满意度，降低员工的离职率</a:t>
                </a:r>
                <a:endParaRPr/>
              </a:p>
            </p:txBody>
          </p:sp>
        </p:grpSp>
      </p:grpSp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工作研究与设计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3" name="组合 27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74" name="组合 273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7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动作分析（Motion Analysis）：通过对员工的操作动作进行详细的分析，找出存在的问题和浪费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动作观察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时间研究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生理心理研究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等动作分析方法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动作分析有助于发现操作过程中的低效和疲劳，为改善提供依据</a:t>
                </a:r>
                <a:endParaRPr/>
              </a:p>
            </p:txBody>
          </p:sp>
        </p:grpSp>
        <p:grpSp>
          <p:nvGrpSpPr>
            <p:cNvPr id="277" name="组合 276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7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动作改善（Motion Improvement）：通过对动作进行分析，找出改进措施，提高员工的操作效率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5W1H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ECRS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SDCA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等改善方法进行动作改善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动作改善有助于减少操作过程中的浪费，提高生产效率和产品质量</a:t>
                </a:r>
                <a:endParaRPr/>
              </a:p>
            </p:txBody>
          </p:sp>
        </p:grpSp>
      </p:grpSp>
      <p:sp>
        <p:nvSpPr>
          <p:cNvPr id="2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动作分析与改善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 IE工业工程在生产线中的应用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3" name="组合 12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生产线平衡（Production Line Balancing）：通过对生产线的各个环节进行平衡，实现生产过程的顺畅进行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时间研究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平衡率计算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等方法进行生产线平衡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生产线平衡有助于提高生产线的效率和产品质量，降低生产过程中的浪费</a:t>
                </a:r>
                <a:endParaRPr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效率提升（Efficiency Improvement）：通过优化生产过程、减少浪费、提高员工和设备效率来实现生产线的效率提升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IE工业工程改善手法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自动化技术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精益生产理念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等方法进行效率提升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效率提升有助于降低生产成本，提高企业的竞争力</a:t>
                </a:r>
                <a:endParaRPr/>
              </a:p>
            </p:txBody>
          </p:sp>
        </p:grpSp>
      </p:grpSp>
      <p:sp>
        <p:nvSpPr>
          <p:cNvPr id="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生产线平衡与效率提升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" name="组合 2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2" name="组合 21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生产节拍（Production Takt Time）：指生产线上相邻两个产品出产时间之间的间隔，是衡量生产线效率的重要指标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生产节拍计算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生产计划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物料搬运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等方法进行生产节拍优化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生产节拍的优化有助于提高生产线的效率和产品质量，降低生产过程中的浪费</a:t>
                </a:r>
                <a:endParaRPr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瓶颈分析（Bottleneck Analysis）：指在生产过程中，影响生产线效率的瓶颈环节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瓶颈识别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瓶颈原因分析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瓶颈改善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等方法进行瓶颈分析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瓶颈分析的改善有助于提高生产线的效率和产品质量，降低生产过程中的浪费</a:t>
                </a:r>
                <a:endParaRPr/>
              </a:p>
            </p:txBody>
          </p: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生产节拍与瓶颈分析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" name="组合 2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31" name="组合 30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员工绩效评估（Employee Performance Evaluation）：通过对员工的工作成果、工作态度和工作能力进行评估，了解员工的工作表现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目标设定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绩效考核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反馈与改进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等方法进行员工绩效评估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员工绩效评估有助于发现员工的优点和不足，为激励提供依据</a:t>
                </a:r>
                <a:endParaRPr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员工激励（Employee Incentive）：通过对员工的表现进行激励，提高员工的工作积极性和创新能力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薪酬制度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晋升机会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员工培训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等激励方法进行员工激励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员工激励有助于提高员工的工作效率和满意度，降低企业的员工流失率</a:t>
                </a:r>
                <a:endParaRPr/>
              </a:p>
            </p:txBody>
          </p:sp>
        </p:grpSp>
      </p:grpSp>
      <p:sp>
        <p:nvSpPr>
          <p:cNvPr id="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生产线员工绩效评估与激励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9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 IE工业工程在仓库管理中的应用</a:t>
            </a:r>
            <a:endParaRPr/>
          </a:p>
        </p:txBody>
      </p:sp>
      <p:sp>
        <p:nvSpPr>
          <p:cNvPr id="40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41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3" name="组合 4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44" name="组合 43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4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仓库布局（Warehouse Layout）：指仓库内货物存放、搬运和管理的合理安排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仓库布局设计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货架选择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通道规划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等方法进行仓库布局优化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仓库布局的优化有助于提高仓库的空间利用率，降低搬运成本，提高仓库管理效率</a:t>
                </a:r>
                <a:endParaRPr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4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存储优化（Storage Optimization）：指通过合理的存储方法，提高仓库的存储效率和降低成本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存储策略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货位管理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库存控制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等方法进行存储优化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存储优化的改善有助于提高仓库的存储效率，降低库存成本，提高企业的盈利能力</a:t>
                </a:r>
                <a:endParaRPr/>
              </a:p>
            </p:txBody>
          </p:sp>
        </p:grpSp>
      </p:grpSp>
      <p:sp>
        <p:nvSpPr>
          <p:cNvPr id="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仓库布局与存储优化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52" name="组合 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53" name="组合 52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物料需求计划（Material Requirements Planning）：指根据生产计划、库存情况和供应商交货时间，制定物料采购和生产的计划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MRP计算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生产计划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库存管理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等方法进行物料需求计划制定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物料需求计划的制定有助于保证生产线的顺畅进行，降低库存成本，提高企业的盈利能力</a:t>
                </a:r>
                <a:endParaRPr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库存控制（Inventory Control）：指通过合理的库存管理方法，控制库存水平，降低库存成本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库存分类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安全库存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库存周转率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等库存控制方法进行库存管理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库存控制的改善有助于降低库存成本，提高企业的盈利能力</a:t>
                </a:r>
                <a:endParaRPr/>
              </a:p>
            </p:txBody>
          </p:sp>
        </p:grpSp>
      </p:grpSp>
      <p:sp>
        <p:nvSpPr>
          <p:cNvPr id="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物料需求计划与库存控制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61" name="组合 6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62" name="组合 61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6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仓库作业效率提升（Warehouse Operation Efficiency Improvement）：指通过优化仓库作业流程，提高仓库作业的效率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流程优化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自动化技术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等方法进行仓库作业效率提升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仓库作业效率的提升有助于降低仓库运营成本，提高企业的盈利能力</a:t>
                </a:r>
                <a:endParaRPr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员工培训（Employee Training）：指通过对仓库员工进行培训，提高员工的业务能力和工作效率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培训课程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技能培训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管理培训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等培训方法进行员工培训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员工培训的改善有助于提高仓库员工的工作效率，降低企业的员工流失率</a:t>
                </a:r>
                <a:endParaRPr/>
              </a:p>
            </p:txBody>
          </p:sp>
        </p:grpSp>
      </p:grpSp>
      <p:sp>
        <p:nvSpPr>
          <p:cNvPr id="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仓库作业效率提升与员工培训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0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 IE工业工程在质量管理中的应用</a:t>
            </a:r>
            <a:endParaRPr/>
          </a:p>
        </p:txBody>
      </p:sp>
      <p:sp>
        <p:nvSpPr>
          <p:cNvPr id="71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05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72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https://d.book118.com/957132041024006043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8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2022年管理：IE工业工程的改善手法</vt:lpstr>
      <vt:lpstr> IE工业工程的基本概念及其重要性</vt:lpstr>
      <vt:lpstr>PowerPoint Presentation</vt:lpstr>
      <vt:lpstr>PowerPoint Presentation</vt:lpstr>
      <vt:lpstr>PowerPoint Presentation</vt:lpstr>
      <vt:lpstr> IE工业工程的主要改善手法</vt:lpstr>
      <vt:lpstr>PowerPoint Presentation</vt:lpstr>
      <vt:lpstr>PowerPoint Presentation</vt:lpstr>
      <vt:lpstr>PowerPoint Presentation</vt:lpstr>
      <vt:lpstr> IE工业工程在生产线中的应用</vt:lpstr>
      <vt:lpstr>PowerPoint Presentation</vt:lpstr>
      <vt:lpstr>PowerPoint Presentation</vt:lpstr>
      <vt:lpstr>PowerPoint Presentation</vt:lpstr>
      <vt:lpstr> IE工业工程在仓库管理中的应用</vt:lpstr>
      <vt:lpstr>PowerPoint Presentation</vt:lpstr>
      <vt:lpstr>PowerPoint Presentation</vt:lpstr>
      <vt:lpstr>PowerPoint Presentation</vt:lpstr>
      <vt:lpstr> IE工业工程在质量管理中的应用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2024-09-16T20:46:56.988</cp:lastPrinted>
  <dcterms:created xsi:type="dcterms:W3CDTF">2024-09-16T12:46:57Z</dcterms:created>
  <dcterms:modified xsi:type="dcterms:W3CDTF">2024-09-16T12:46:58Z</dcterms:modified>
</cp:coreProperties>
</file>