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7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CA948-2958-4DA9-BC09-A6FD2D5F3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F66F8-AA8C-4319-B812-ADFE64D4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E794D-2452-4526-B0A9-82119AA06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02E04-00AE-4770-8224-C04F2B52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B2D90-4763-4CB7-A27E-7B60E582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25D42-12D5-40DC-B0AF-3E08CA545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39BE5-2148-4F24-B933-56EBE6A2F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D6C95-AB96-41ED-981C-68BEF3DB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0C92B-2B6D-40EE-B67C-6A2615E3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808A-FAEF-4140-96BC-288FC61D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1936B-7CDD-4809-9FC2-D545263F8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722" r:id="rId2"/>
    <p:sldLayoutId id="2147509723" r:id="rId3"/>
    <p:sldLayoutId id="2147509724" r:id="rId4"/>
    <p:sldLayoutId id="2147509725" r:id="rId5"/>
    <p:sldLayoutId id="2147509726" r:id="rId6"/>
    <p:sldLayoutId id="2147509727" r:id="rId7"/>
    <p:sldLayoutId id="2147509728" r:id="rId8"/>
    <p:sldLayoutId id="2147509729" r:id="rId9"/>
    <p:sldLayoutId id="2147509730" r:id="rId10"/>
    <p:sldLayoutId id="214750973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302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学科交叉视野下的小说复习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学科交叉视野的引入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文学与跨学科的结合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小说复习中的跨学科分析方法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跨学科视野下的文学研究案例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跨学科视野下的小说创作实践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学科交叉视野的引入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学科交叉的定义和重要性</a:t>
            </a:r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学科交叉是指不同学科领域之间的交叉融合，形成新的学科领域和研究方向。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学科交叉在小说创作中可以提供更广阔的视野和更丰富的创作素材，为作品注入新的元素和创意。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学科交叉可以促进不同学科之间的交流和合作，推动学术研究的创新和发展。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学科交叉在教育、科技、文化等领域具有广泛的应用价值，对于培养创新型人才和提高国家创新能力具有重要意义。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学科交叉在小说复习中的应用</a:t>
            </a:r>
            <a:endParaRPr lang="zh-CN" altLang="en-US"/>
          </a:p>
        </p:txBody>
      </p:sp>
      <p:sp>
        <p:nvSpPr>
          <p:cNvPr id="10490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学科交叉的定义：不同学科之间的交叉融合，形成新的学科领域。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学科交叉在小说复习中的重要性：提供新的视角和思维方式，加深对小说的理解。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学科交叉在小说复习中的应用案例：文学与心理学的交叉，探讨人物心理描写；文学与历史的交叉，分析时代背景对小说创作的影响。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学科交叉在小说复习中的实践意义：拓展学生的知识面，培养跨学科的综合素质，提高分析和解决问题的能力。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学科交叉视野对小说复习的影响</a:t>
            </a:r>
            <a:endParaRPr lang="zh-CN" altLang="en-US"/>
          </a:p>
        </p:txBody>
      </p:sp>
      <p:sp>
        <p:nvSpPr>
          <p:cNvPr id="10491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学科交叉视野提供多角度理解小说的途径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学科交叉视野有助于深入挖掘小说的主题和意义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学科交叉视野有助于提高小说复习的趣味性和互动性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学科交叉视野有助于发现小说中的跨学科元素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文学与跨学科的结合</a:t>
            </a:r>
            <a:endParaRPr lang="zh-CN" altLang="en-US"/>
          </a:p>
        </p:txBody>
      </p:sp>
      <p:sp>
        <p:nvSpPr>
          <p:cNvPr id="104920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0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文学与其他学科的交叉点</a:t>
            </a:r>
            <a:endParaRPr lang="zh-CN" altLang="en-US"/>
          </a:p>
        </p:txBody>
      </p:sp>
      <p:sp>
        <p:nvSpPr>
          <p:cNvPr id="10492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文学与历史的交叉：反映时代背景和社会变迁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文学与科学的交叉：探索科技对人类生活的影响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文学与哲学的交叉：探讨人生意义和价值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文学与心理学的交叉：分析人物心理和行为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小说中涉及的跨学科知识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文学与哲学的结合：小说中探讨的哲学思想与问题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文学与科学的碰撞：小说中出现的科学元素与想象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文学与社会学的对话：小说中反映的社会现象与问题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文学与历史的交融：小说背景与历史事件的关联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跨学科知识在小说复习中的价值</a:t>
            </a:r>
            <a:endParaRPr lang="zh-CN" altLang="en-US"/>
          </a:p>
        </p:txBody>
      </p:sp>
      <p:sp>
        <p:nvSpPr>
          <p:cNvPr id="10493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文学与历史：理解小说背景与时代意义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文学与哲学：探讨小说主题与人生哲理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文学与艺术：欣赏小说中的艺术手法与美学价值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文学与心理学：分析人物动机与心理活动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小说复习中的跨学科分析方法</a:t>
            </a:r>
            <a:endParaRPr lang="zh-CN" altLang="en-US"/>
          </a:p>
        </p:txBody>
      </p:sp>
      <p:sp>
        <p:nvSpPr>
          <p:cNvPr id="104945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5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跨学科分析方法的定义和特点</a:t>
            </a:r>
            <a:endParaRPr lang="zh-CN" altLang="en-US"/>
          </a:p>
        </p:txBody>
      </p:sp>
      <p:sp>
        <p:nvSpPr>
          <p:cNvPr id="1049500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定义：跨学科分析方法是一种将不同学科的理论、方法和知识结合起来，对特定领域的问题进行综合分析和研究的方法。</a:t>
            </a:r>
            <a:endParaRPr lang="zh-CN" altLang="en-US" sz="2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特点：跨学科分析方法具有多学科性、综合性、创新性和实用性等特点，能够提供更为全面和深入的认识和理解，有助于解决单一学科难以解决的问题。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跨学科分析方法在小说复习中的应用</a:t>
            </a:r>
            <a:endParaRPr lang="zh-CN" altLang="en-US"/>
          </a:p>
        </p:txBody>
      </p:sp>
      <p:sp>
        <p:nvSpPr>
          <p:cNvPr id="10495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文学与历史学：研究小说所反映的历史时期与文化背景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文学与哲学：探讨小说的主题与思想内涵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文学与社会学：探究小说中的人物与社会背景的关系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文学与心理学：分析小说中的人物心理与行为动机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https://d.book118.com/957133020035006025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学科交叉视野下的小说复习</vt:lpstr>
      <vt:lpstr>目录</vt:lpstr>
      <vt:lpstr>添加章节标题</vt:lpstr>
      <vt:lpstr>学科交叉视野的引入</vt:lpstr>
      <vt:lpstr>学科交叉的定义和重要性</vt:lpstr>
      <vt:lpstr>学科交叉在小说复习中的应用</vt:lpstr>
      <vt:lpstr>学科交叉视野对小说复习的影响</vt:lpstr>
      <vt:lpstr>文学与跨学科的结合</vt:lpstr>
      <vt:lpstr>文学与其他学科的交叉点</vt:lpstr>
      <vt:lpstr>小说中涉及的跨学科知识</vt:lpstr>
      <vt:lpstr>跨学科知识在小说复习中的价值</vt:lpstr>
      <vt:lpstr>小说复习中的跨学科分析方法</vt:lpstr>
      <vt:lpstr>跨学科分析方法的定义和特点</vt:lpstr>
      <vt:lpstr>跨学科分析方法在小说复习中的应用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2024-08-29T15:33:26.140</cp:lastPrinted>
  <dcterms:created xsi:type="dcterms:W3CDTF">2024-08-29T07:33:26Z</dcterms:created>
  <dcterms:modified xsi:type="dcterms:W3CDTF">2024-08-29T07:33:28Z</dcterms:modified>
</cp:coreProperties>
</file>