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BC17A-8F0A-44D1-A5B1-8B706E838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C38B5-A26D-40EB-8C30-5869DD046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93462-A9C5-4F78-B8D6-6A058CB60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45F79-85E5-471A-B1FD-9811A44C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CFF67-B015-40E4-9100-5402E30B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D4233-19FD-43FD-A010-5EB6EA469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308CA-D7E1-4A06-8BDD-2F599AFF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897C2-CE20-4B27-AC7C-2E4AA7589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89375-39CD-497D-A9AA-878655008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D2A0D-F36A-4DCF-8809-E8C5A3496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E6C61-A9B2-4745-819F-FE683AB0F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3315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企业文化建设对企业发展的战略价值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企业发展战略与企业文化关系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企业文化建设方法与途径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企业文化是指企业在长期生产经营过程中形成的，为企业成员所共同认可并遵循的价值观、行为准则、道德规范、风俗习惯等意识形态的总和。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企业文化内涵丰富，包括企业使命、愿景、核心价值观、企业精神、经营理念、管理理念、服务理念、人才理念、品牌形象等方面。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独特性、稳定性、传承性、变革性等特点。每个企业的文化都是独特的，是企业在长期发展过程中逐渐形成的；企业文化一旦形成，就具有相对稳定性，能够长期影响企业员工的行为和思维方式；企业文化还具有传承性，能够在企业内部代代相传，并不断发扬光大；同时，企业文化也具有变革性，能够随着企业内外部环境的变化而不断调整和创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具有导向功能、凝聚功能、激励功能、约束功能、辐射功能等。企业文化能够引导企业员工树立正确的价值观和行为准则，凝聚企业员工的归属感和向心力，激励企业员工积极进取、勇于创新，约束企业员工的行为规范，树立企业的良好形象和信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企业文化功能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企业文化特点与功能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企业文化形成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企业文化的形成是一个长期的过程，需要企业领导者的倡导和推动，全体员工的共同参与和实践。企业文化的形成受到企业内部和外部环境的多种因素影响，如企业历史、行业特点、市场环境、社会文化等。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发展是一个不断调整和创新的过程。随着企业内外部环境的变化和企业自身的发展需要，企业文化需要不断进行调整和创新，以适应新的形势和任务。同时，企业文化的发展也需要注重传承和发扬优秀的传统文化，积极吸收和借鉴先进的文化成果，推动企业文化的不断发展和进步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企业文化形成与发展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企业发展战略与企业文化关系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06" b="1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8" b="16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企业发展战略对企业文化需求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战略导向性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企业发展战略要求企业文化具备明确的战略导向，将企业战略目标和愿景融入企业文化中，形成共同的价值追求。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组织协同性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企业文化需要促进企业内部各部门的协同合作，确保企业战略得以顺利执行。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创新驱动性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企业文化应激发员工的创新意识和创造力，为企业发展战略提供持续的动力。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企业文化通过塑造共同的价值观，引导员工认同企业战略，形成强大的向心力。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企业文化明确员工行为准则，规范员工行为，确保企业战略执行的一致性和高效性。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企业文化通过激发员工的归属感和荣誉感，提高员工的积极性和忠诚度，为企业战略实施提供有力的精神支持。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企业文化对企业发展战略支撑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良好的企业文化能够推动企业战略的制定和实施，同时企业战略的成功实施也会进一步强化和优化企业文化。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随着企业内外部环境的变化，企业文化和企业战略需要不断进行调整和适应，保持动态平衡和互动发展。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企业文化与企业发展战略相互依存，共同构成企业发展的内在动力。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75" r="145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企业文化与企业发展战略互动关系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企业文化建设核心内容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塑造积极向上、符合企业发展战略的价值观，激发员工归属感和使命感。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企业价值观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企业精神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培育具有独特魅力的企业精神，如创新精神、团队协作精神等，提升企业整体形象。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树立诚信经营、负责任的道德观念，规范企业和员工行为，赢得社会尊重和信任。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精神文化建设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69" r="1276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建立科学的决策机制，确保企业决策民主化、科学化，降低决策风险。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建立完善的企业管理制度，确保各项工作有章可循、有据可查，提高管理效率。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构建合理的激励机制，激发员工积极性和创造力，促进企业目标实现。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制定员工行为准则，明确员工职责和行为标准，提高员工职业素养。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领导者以身作则，践行企业文化理念，为员工树立良好榜样。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领导行为示范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倡导团队协作精神，促进员工之间的沟通与协作，提升整体绩效。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行为文化建设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企业形象识别系统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设计独特且易于识别的企业形象识别系统，包括标志、标准字、标准色等，提升品牌知名度。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打造舒适、美观的办公环境，营造积极向上的工作氛围。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文化活动丰富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组织多样化的文化活动，如年会、庆典、运动会等，增强员工凝聚力和归属感。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企业文化建设方法与途径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https://d.book118.com/957133155116006034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2024-09-08T14:16:11.907</cp:lastPrinted>
  <dcterms:created xsi:type="dcterms:W3CDTF">2024-09-08T06:16:11Z</dcterms:created>
  <dcterms:modified xsi:type="dcterms:W3CDTF">2024-09-08T06:16:14Z</dcterms:modified>
</cp:coreProperties>
</file>