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8B4D9AA-6F16-493B-B83F-FEE80C6EEF6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EEFBA8-3091-4D6D-9628-92298FA1B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A4056-F511-49CD-8D43-6B8916EF5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71A40E-BD04-448E-A7DF-34C00CCBB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193BEB-DDFC-4213-90BA-7ED9C26BA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E42894-5831-48CA-8E9E-1ADC8E0772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22460B-3DDA-494E-9A5F-E73F9A7DAC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AEF531-AD56-404F-AFD1-A4A82ACB03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432E7E-79CC-47AA-B49A-F24988D5C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7706F-CEEB-4594-82C6-F8F5E13E8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4B85D-95EC-4D78-ABB4-F175B64E1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C2F44-EB47-4100-9A8E-B5A69023B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CC6D65B-17B6-4D2C-97EF-F78D2D96C18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3BE8F3D-8EC9-44B9-95EC-AD543114E4E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34054146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行业安全生产培训让员工在思想上树立安全意识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企业安全生产意识培训的重要性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安全意识培训的实施与管理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安全培训的创新与提升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安全意识培训在不同行业的应用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企业安全生产意识培训的重要性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企业安全生产培训概述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安全生产培训是指通过一系列活动，提高员工对安全生产的认识，培养员工的安全意识，从而确保企业的生产过程安全、稳定进行。安全生产培训的目的是为了降低事故发生率，增强员工的安全防范意识。在培训过程中，员工将学习如何识别和应对各种潜在的生产安全风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安全生产培训对员工的影响</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员工能够更加重视安全问题</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安全意识提升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员工在工作中更加注重安全细节</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行为影响</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员工更加放松和稳定</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工作操作流程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应急预案</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事故案例分析</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学习事故原因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从他人的错误中吸取经验教训</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应急处置演练</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模拟紧急情况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培养员工应急反应能力</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安全生产法律法规</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国家相关法规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企业内部规章制度</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安全培训的方法</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面对面交流和学习</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利用网络资源进行远程学习</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模拟实际场景进行操作演练</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实地演练</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扮演不同角色进行情景对话</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安全意识培训的实施与管理</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安全培训计划的制定</a:t>
            </a:r>
            <a:endParaRPr lang="en-US" sz="3500" b="0" strike="noStrike" spc="-1">
              <a:solidFill>
                <a:srgbClr val="000000"/>
              </a:solidFill>
              <a:latin typeface="Arial"/>
            </a:endParaRPr>
          </a:p>
        </p:txBody>
      </p:sp>
      <p:sp>
        <p:nvSpPr>
          <p:cNvPr id="12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培训计划的制定是确保员工安全意识的重要环节。确定培训目标是为了明确培训的方向和内容，制定培训内容是为了确保培训的全面性和有效性，制定培训时间表和分配培训任务则是为了合理安排培训进度和任务分工。</a:t>
            </a:r>
            <a:endParaRPr lang="en-US" sz="25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安全培训资源的配置</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选择专业人士进行培训</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培训师资的选拔</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提供合适的培训环境</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培训场地的准备</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准备必要的培训工具</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培训工具的准备</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准备相关培训资料</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培训材料的制作</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安全培训的实施</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确保培训顺利进行</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培训前的准备工作</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传达重要的安全知识</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培训课程的传达</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增加培训参与度</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培训中的互动环节</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总结培训成果并进行反馈</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培训后的总结与反馈</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安全培训效果评估</a:t>
            </a:r>
            <a:endParaRPr lang="en-US" sz="3600" b="0" strike="noStrike" spc="-1">
              <a:solidFill>
                <a:schemeClr val="dk1"/>
              </a:solidFill>
              <a:latin typeface="Arial"/>
            </a:endParaRPr>
          </a:p>
        </p:txBody>
      </p:sp>
      <p:sp>
        <p:nvSpPr>
          <p:cNvPr id="14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设定衡量安全意识提升的标准</a:t>
            </a:r>
            <a:endParaRPr lang="en-US" sz="2000" b="0" strike="noStrike" spc="-1">
              <a:solidFill>
                <a:srgbClr val="000000"/>
              </a:solidFill>
              <a:latin typeface="Arial"/>
            </a:endParaRPr>
          </a:p>
        </p:txBody>
      </p:sp>
      <p:sp>
        <p:nvSpPr>
          <p:cNvPr id="14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培训效果的评估指标</a:t>
            </a:r>
            <a:endParaRPr lang="en-US" sz="3000" b="0" strike="noStrike" spc="-1">
              <a:solidFill>
                <a:srgbClr val="000000"/>
              </a:solidFill>
              <a:latin typeface="Arial"/>
            </a:endParaRPr>
          </a:p>
        </p:txBody>
      </p:sp>
      <p:sp>
        <p:nvSpPr>
          <p:cNvPr id="14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根据评估结果优化培训计划</a:t>
            </a:r>
            <a:endParaRPr lang="en-US" sz="2000" b="0" strike="noStrike" spc="-1">
              <a:solidFill>
                <a:srgbClr val="000000"/>
              </a:solidFill>
              <a:latin typeface="Arial"/>
            </a:endParaRPr>
          </a:p>
        </p:txBody>
      </p:sp>
      <p:sp>
        <p:nvSpPr>
          <p:cNvPr id="14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培训效果的反馈与改进</a:t>
            </a:r>
            <a:endParaRPr lang="en-US" sz="3000" b="0" strike="noStrike" spc="-1">
              <a:solidFill>
                <a:srgbClr val="000000"/>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采用问卷调查、考核等方式进行评估</a:t>
            </a:r>
            <a:endParaRPr lang="en-US" sz="2000" b="0" strike="noStrike" spc="-1">
              <a:solidFill>
                <a:srgbClr val="000000"/>
              </a:solidFill>
              <a:latin typeface="Arial"/>
            </a:endParaRPr>
          </a:p>
        </p:txBody>
      </p:sp>
      <p:sp>
        <p:nvSpPr>
          <p:cNvPr id="14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培训效果评估的方法</a:t>
            </a:r>
            <a:endParaRPr lang="en-US" sz="3000" b="0" strike="noStrike" spc="-1">
              <a:solidFill>
                <a:srgbClr val="000000"/>
              </a:solidFill>
              <a:latin typeface="Arial"/>
            </a:endParaRPr>
          </a:p>
        </p:txBody>
      </p:sp>
      <p:sp>
        <p:nvSpPr>
          <p:cNvPr id="14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持续改进培训方法</a:t>
            </a:r>
            <a:endParaRPr lang="en-US" sz="2200" b="0" strike="noStrike" spc="-1">
              <a:solidFill>
                <a:srgbClr val="000000"/>
              </a:solidFill>
              <a:latin typeface="Arial"/>
            </a:endParaRPr>
          </a:p>
        </p:txBody>
      </p:sp>
      <p:sp>
        <p:nvSpPr>
          <p:cNvPr id="15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收集员工反馈意见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不断创新培训形式</a:t>
            </a:r>
            <a:endParaRPr lang="en-US" sz="15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建立安全文化</a:t>
            </a:r>
            <a:endParaRPr lang="en-US" sz="2200" b="0" strike="noStrike" spc="-1">
              <a:solidFill>
                <a:srgbClr val="000000"/>
              </a:solidFill>
              <a:latin typeface="Arial"/>
            </a:endParaRPr>
          </a:p>
        </p:txBody>
      </p:sp>
      <p:sp>
        <p:nvSpPr>
          <p:cNvPr id="15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倡导安全生产理念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形成安全意识共识</a:t>
            </a:r>
            <a:endParaRPr lang="en-US" sz="15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定期开展安全演练</a:t>
            </a:r>
            <a:endParaRPr lang="en-US" sz="2200" b="0" strike="noStrike" spc="-1">
              <a:solidFill>
                <a:srgbClr val="000000"/>
              </a:solidFill>
              <a:latin typeface="Arial"/>
            </a:endParaRPr>
          </a:p>
        </p:txBody>
      </p:sp>
      <p:sp>
        <p:nvSpPr>
          <p:cNvPr id="15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检验员工危险应对能力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强化安全应急响应</a:t>
            </a:r>
            <a:endParaRPr lang="en-US" sz="1500" b="0" strike="noStrike" spc="-1">
              <a:solidFill>
                <a:srgbClr val="000000"/>
              </a:solidFill>
              <a:latin typeface="Arial"/>
            </a:endParaRPr>
          </a:p>
        </p:txBody>
      </p:sp>
      <p:sp>
        <p:nvSpPr>
          <p:cNvPr id="15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安全培训的持续性管理</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持续监控培训效果</a:t>
            </a:r>
            <a:endParaRPr lang="en-US" sz="2200" b="0" strike="noStrike" spc="-1">
              <a:solidFill>
                <a:srgbClr val="000000"/>
              </a:solidFill>
              <a:latin typeface="Arial"/>
            </a:endParaRPr>
          </a:p>
        </p:txBody>
      </p:sp>
      <p:sp>
        <p:nvSpPr>
          <p:cNvPr id="16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定期检查员工安全意识水平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及时调整培训计划</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安全培训的创新与提升</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情景模拟培训</a:t>
            </a:r>
            <a:endParaRPr lang="en-US" sz="3500" b="0" strike="noStrike" spc="-1">
              <a:solidFill>
                <a:srgbClr val="000000"/>
              </a:solidFill>
              <a:latin typeface="Arial"/>
            </a:endParaRPr>
          </a:p>
        </p:txBody>
      </p:sp>
      <p:sp>
        <p:nvSpPr>
          <p:cNvPr id="16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情景模拟培训是安全培训中常用的一种方式，包括安全演练、危险品处理模拟、突发事件处理演练以及现场实战模拟等。通过实际操作模拟场景，员工能够更直观地学习安全知识，提高应对紧急情况的能力。</a:t>
            </a:r>
            <a:endParaRPr lang="en-US" sz="2500" b="0" strike="noStrike" spc="-1">
              <a:solidFill>
                <a:srgbClr val="000000"/>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互动式培训</a:t>
            </a:r>
            <a:endParaRPr lang="en-US" sz="3600" b="0" strike="noStrike" spc="-1">
              <a:solidFill>
                <a:schemeClr val="dk1"/>
              </a:solidFill>
              <a:latin typeface="Arial"/>
            </a:endParaRPr>
          </a:p>
        </p:txBody>
      </p:sp>
      <p:sp>
        <p:nvSpPr>
          <p:cNvPr id="17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促进团队合作</a:t>
            </a:r>
            <a:endParaRPr lang="en-US" sz="1500" b="0" strike="noStrike" spc="-1">
              <a:solidFill>
                <a:srgbClr val="000000"/>
              </a:solidFill>
              <a:latin typeface="Arial"/>
            </a:endParaRPr>
          </a:p>
        </p:txBody>
      </p:sp>
      <p:sp>
        <p:nvSpPr>
          <p:cNvPr id="17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团队合作游戏</a:t>
            </a:r>
            <a:endParaRPr lang="en-US" sz="2200" b="0" strike="noStrike" spc="-1">
              <a:solidFill>
                <a:srgbClr val="000000"/>
              </a:solidFill>
              <a:latin typeface="Arial"/>
            </a:endParaRPr>
          </a:p>
        </p:txBody>
      </p:sp>
      <p:sp>
        <p:nvSpPr>
          <p:cNvPr id="17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情境模拟学习</a:t>
            </a:r>
            <a:endParaRPr lang="en-US" sz="1500" b="0" strike="noStrike" spc="-1">
              <a:solidFill>
                <a:srgbClr val="000000"/>
              </a:solidFill>
              <a:latin typeface="Arial"/>
            </a:endParaRPr>
          </a:p>
        </p:txBody>
      </p:sp>
      <p:sp>
        <p:nvSpPr>
          <p:cNvPr id="17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7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灵活学习方式</a:t>
            </a:r>
            <a:endParaRPr lang="en-US" sz="1500" b="0" strike="noStrike" spc="-1">
              <a:solidFill>
                <a:srgbClr val="000000"/>
              </a:solidFill>
              <a:latin typeface="Arial"/>
            </a:endParaRPr>
          </a:p>
        </p:txBody>
      </p:sp>
      <p:sp>
        <p:nvSpPr>
          <p:cNvPr id="17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线上互动培训</a:t>
            </a:r>
            <a:endParaRPr lang="en-US" sz="2200" b="0" strike="noStrike" spc="-1">
              <a:solidFill>
                <a:srgbClr val="000000"/>
              </a:solidFill>
              <a:latin typeface="Arial"/>
            </a:endParaRPr>
          </a:p>
        </p:txBody>
      </p:sp>
      <p:sp>
        <p:nvSpPr>
          <p:cNvPr id="17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现场学习体验</a:t>
            </a:r>
            <a:endParaRPr lang="en-US" sz="1500" b="0" strike="noStrike" spc="-1">
              <a:solidFill>
                <a:srgbClr val="000000"/>
              </a:solidFill>
              <a:latin typeface="Arial"/>
            </a:endParaRPr>
          </a:p>
        </p:txBody>
      </p:sp>
      <p:sp>
        <p:nvSpPr>
          <p:cNvPr id="17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实地考察学习</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科技辅助培训</a:t>
            </a:r>
            <a:endParaRPr lang="en-US" sz="3500" b="0" strike="noStrike" spc="-1">
              <a:solidFill>
                <a:srgbClr val="000000"/>
              </a:solidFill>
              <a:latin typeface="Arial"/>
            </a:endParaRPr>
          </a:p>
        </p:txBody>
      </p:sp>
      <p:sp>
        <p:nvSpPr>
          <p:cNvPr id="18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科技辅助培训是安全培训中的新趋势，包括虚拟现实技术在培训中的应用、智能安全培训系统、移动端培训应用以及数据分析与反馈系统。这些技术的运用使得培训更加生动、高效，提升了员工学习的体验和效果。</a:t>
            </a:r>
            <a:endParaRPr lang="en-US" sz="2500" b="0" strike="noStrike" spc="-1">
              <a:solidFill>
                <a:srgbClr val="000000"/>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安全文化建设的基本步骤</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落实执行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安全文化建设的评估与调研</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通过评估与调研了解员工对安全文化的认知程度，发现问题并提出改进建议。</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安全文化建设的案例分享</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分享成功的安全文化建设案例，激励员工参与和支持企业的安全文化建设。</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安全文化建设</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企业安全文化的重要性</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安全文化是企业的灵魂，直接关系到员工的生命安全和企业的长远发展。</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安全文化建设的案例分享</a:t>
            </a:r>
            <a:endParaRPr lang="en-US" sz="3600" b="0" strike="noStrike" spc="-1">
              <a:solidFill>
                <a:schemeClr val="dk1"/>
              </a:solidFill>
              <a:latin typeface="Arial"/>
            </a:endParaRPr>
          </a:p>
        </p:txBody>
      </p:sp>
      <p:sp>
        <p:nvSpPr>
          <p:cNvPr id="19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成功案例分享</a:t>
            </a:r>
            <a:endParaRPr lang="en-US" sz="2000" b="0" strike="noStrike" spc="-1">
              <a:solidFill>
                <a:srgbClr val="000000"/>
              </a:solidFill>
              <a:latin typeface="Arial"/>
            </a:endParaRPr>
          </a:p>
        </p:txBody>
      </p:sp>
      <p:sp>
        <p:nvSpPr>
          <p:cNvPr id="19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a:t>
            </a:r>
            <a:r>
              <a:rPr lang="en-US" sz="3000" b="1" strike="noStrike" spc="-1">
                <a:solidFill>
                  <a:schemeClr val="dk1"/>
                </a:solidFill>
                <a:latin typeface="微软雅黑"/>
                <a:ea typeface="微软雅黑"/>
              </a:rPr>
              <a:t>X</a:t>
            </a:r>
            <a:r>
              <a:rPr lang="zh-CN" sz="3000" b="1" strike="noStrike" spc="-1">
                <a:solidFill>
                  <a:schemeClr val="dk1"/>
                </a:solidFill>
                <a:latin typeface="微软雅黑"/>
                <a:ea typeface="微软雅黑"/>
              </a:rPr>
              <a:t>的安全文化之路</a:t>
            </a:r>
            <a:endParaRPr lang="en-US" sz="3000" b="0" strike="noStrike" spc="-1">
              <a:solidFill>
                <a:srgbClr val="000000"/>
              </a:solidFill>
              <a:latin typeface="Arial"/>
            </a:endParaRPr>
          </a:p>
        </p:txBody>
      </p:sp>
      <p:sp>
        <p:nvSpPr>
          <p:cNvPr id="19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激发员工参与度</a:t>
            </a:r>
            <a:endParaRPr lang="en-US" sz="2000" b="0" strike="noStrike" spc="-1">
              <a:solidFill>
                <a:srgbClr val="000000"/>
              </a:solidFill>
              <a:latin typeface="Arial"/>
            </a:endParaRPr>
          </a:p>
        </p:txBody>
      </p:sp>
      <p:sp>
        <p:nvSpPr>
          <p:cNvPr id="20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安全文化活动的策划与实施</a:t>
            </a:r>
            <a:endParaRPr lang="en-US" sz="3000" b="0" strike="noStrike" spc="-1">
              <a:solidFill>
                <a:srgbClr val="000000"/>
              </a:solidFill>
              <a:latin typeface="Arial"/>
            </a:endParaRPr>
          </a:p>
        </p:txBody>
      </p:sp>
      <p:sp>
        <p:nvSpPr>
          <p:cNvPr id="2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安全文化建设关键</a:t>
            </a:r>
            <a:endParaRPr lang="en-US" sz="2000" b="0" strike="noStrike" spc="-1">
              <a:solidFill>
                <a:srgbClr val="000000"/>
              </a:solidFill>
              <a:latin typeface="Arial"/>
            </a:endParaRPr>
          </a:p>
        </p:txBody>
      </p:sp>
      <p:sp>
        <p:nvSpPr>
          <p:cNvPr id="20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员工安全意识的培养</a:t>
            </a:r>
            <a:endParaRPr lang="en-US" sz="3000" b="0" strike="noStrike" spc="-1">
              <a:solidFill>
                <a:srgbClr val="000000"/>
              </a:solidFill>
              <a:latin typeface="Arial"/>
            </a:endParaRPr>
          </a:p>
        </p:txBody>
      </p:sp>
      <p:sp>
        <p:nvSpPr>
          <p:cNvPr id="20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内容的介绍，我们了解到安全培训的多种形式和方式，包括情景模拟培训、互动式培训、科技辅助培训以及安全文化建设。这些都是提升员工安全意识和安全素养的重要途径，希望企业能够根据实际情况，选择合适的培训方式，不断提升员工的安全意识，共同营造安全的工作环境。</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05</a:t>
            </a:r>
            <a:endParaRPr lang="en-US" sz="1800" b="0" strike="noStrike" spc="148">
              <a:solidFill>
                <a:schemeClr val="dk1">
                  <a:lumMod val="65000"/>
                  <a:lumOff val="35000"/>
                </a:schemeClr>
              </a:solidFill>
              <a:latin typeface="Arial"/>
            </a:endParaRPr>
          </a:p>
        </p:txBody>
      </p:sp>
      <p:sp>
        <p:nvSpPr>
          <p:cNvPr id="2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安全意识培训在不同行业的应用</a:t>
            </a:r>
            <a:endParaRPr lang="en-US" sz="3600" b="0" strike="noStrike" spc="-1">
              <a:solidFill>
                <a:schemeClr val="dk1"/>
              </a:solidFill>
              <a:latin typeface="Arial"/>
            </a:endParaRPr>
          </a:p>
        </p:txBody>
      </p:sp>
      <p:sp>
        <p:nvSpPr>
          <p:cNvPr id="2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https://d.book118.com/957134054146006054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行业安全生产培训让员工在思想上树立安全意识</vt:lpstr>
      <vt:lpstr>目录</vt:lpstr>
      <vt:lpstr>第1章 企业安全生产意识培训的重要性</vt:lpstr>
      <vt:lpstr> </vt:lpstr>
      <vt:lpstr>安全生产培训对员工的影响</vt:lpstr>
      <vt:lpstr>安全生产培训的内容</vt:lpstr>
      <vt:lpstr>安全培训的方法</vt:lpstr>
      <vt:lpstr>第2章 安全意识培训的实施与管理</vt:lpstr>
      <vt:lpstr> </vt:lpstr>
      <vt:lpstr>安全培训资源的配置</vt:lpstr>
      <vt:lpstr>安全培训的实施</vt:lpstr>
      <vt:lpstr>安全培训效果评估</vt:lpstr>
      <vt:lpstr>安全培训的持续性管理</vt:lpstr>
      <vt:lpstr>第三章 安全培训的创新与提升</vt:lpstr>
      <vt:lpstr> </vt:lpstr>
      <vt:lpstr>互动式培训</vt:lpstr>
      <vt:lpstr> </vt:lpstr>
      <vt:lpstr>安全文化建设</vt:lpstr>
      <vt:lpstr>安全文化建设的案例分享</vt:lpstr>
      <vt:lpstr>总结</vt:lpstr>
      <vt:lpstr>第四章 安全意识培训在不同行业的应用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2024-09-29T06:08:42.058</cp:lastPrinted>
  <dcterms:created xsi:type="dcterms:W3CDTF">2024-09-28T22:08:42Z</dcterms:created>
  <dcterms:modified xsi:type="dcterms:W3CDTF">2024-09-28T22:08:44Z</dcterms:modified>
</cp:coreProperties>
</file>